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716" r:id="rId3"/>
  </p:sldMasterIdLst>
  <p:notesMasterIdLst>
    <p:notesMasterId r:id="rId32"/>
  </p:notesMasterIdLst>
  <p:handoutMasterIdLst>
    <p:handoutMasterId r:id="rId33"/>
  </p:handoutMasterIdLst>
  <p:sldIdLst>
    <p:sldId id="401" r:id="rId4"/>
    <p:sldId id="376" r:id="rId5"/>
    <p:sldId id="377" r:id="rId6"/>
    <p:sldId id="381" r:id="rId7"/>
    <p:sldId id="382" r:id="rId8"/>
    <p:sldId id="380" r:id="rId9"/>
    <p:sldId id="383" r:id="rId10"/>
    <p:sldId id="384" r:id="rId11"/>
    <p:sldId id="385" r:id="rId12"/>
    <p:sldId id="395" r:id="rId13"/>
    <p:sldId id="398" r:id="rId14"/>
    <p:sldId id="396" r:id="rId15"/>
    <p:sldId id="397" r:id="rId16"/>
    <p:sldId id="400" r:id="rId17"/>
    <p:sldId id="424" r:id="rId18"/>
    <p:sldId id="402" r:id="rId19"/>
    <p:sldId id="423" r:id="rId20"/>
    <p:sldId id="425" r:id="rId21"/>
    <p:sldId id="437" r:id="rId22"/>
    <p:sldId id="403" r:id="rId23"/>
    <p:sldId id="426" r:id="rId24"/>
    <p:sldId id="428" r:id="rId25"/>
    <p:sldId id="386" r:id="rId26"/>
    <p:sldId id="390" r:id="rId27"/>
    <p:sldId id="387" r:id="rId28"/>
    <p:sldId id="388" r:id="rId29"/>
    <p:sldId id="389" r:id="rId30"/>
    <p:sldId id="342" r:id="rId31"/>
  </p:sldIdLst>
  <p:sldSz cx="9144000" cy="5143500" type="screen16x9"/>
  <p:notesSz cx="6858000" cy="9144000"/>
  <p:embeddedFontLst>
    <p:embeddedFont>
      <p:font typeface="Raleway" panose="020B0503030101060003" charset="0"/>
      <p:regular r:id="rId37"/>
      <p:bold r:id="rId38"/>
      <p:italic r:id="rId39"/>
      <p:boldItalic r:id="rId40"/>
    </p:embeddedFont>
    <p:embeddedFont>
      <p:font typeface="Raleway Black" panose="020B0A03030101060003" charset="0"/>
      <p:bold r:id="rId41"/>
    </p:embeddedFont>
    <p:embeddedFont>
      <p:font typeface="Lato" panose="020F0502020204030203" charset="0"/>
      <p:regular r:id="rId42"/>
      <p:bold r:id="rId43"/>
      <p:boldItalic r:id="rId44"/>
    </p:embeddedFont>
    <p:embeddedFont>
      <p:font typeface="FontAwesome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Segoe UI Black" panose="020B0A02040204020203" pitchFamily="34" charset="0"/>
      <p:bold r:id="rId50"/>
    </p:embeddedFont>
  </p:embeddedFontLst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3D5"/>
    <a:srgbClr val="ECEBEC"/>
    <a:srgbClr val="E6E5E6"/>
    <a:srgbClr val="E8E7E9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2"/>
    <p:restoredTop sz="93597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182" y="108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05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4.fntdata"/><Relationship Id="rId5" Type="http://schemas.openxmlformats.org/officeDocument/2006/relationships/slide" Target="slides/slide2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  <a:endParaRPr lang="es-ES_tradnl"/>
          </a:p>
          <a:p>
            <a:pPr lvl="1"/>
            <a:r>
              <a:rPr lang="es-ES_tradnl"/>
              <a:t>Segundo nivel</a:t>
            </a:r>
            <a:endParaRPr lang="es-ES_tradnl"/>
          </a:p>
          <a:p>
            <a:pPr lvl="2"/>
            <a:r>
              <a:rPr lang="es-ES_tradnl"/>
              <a:t>Tercer nivel</a:t>
            </a:r>
            <a:endParaRPr lang="es-ES_tradnl"/>
          </a:p>
          <a:p>
            <a:pPr lvl="3"/>
            <a:r>
              <a:rPr lang="es-ES_tradnl"/>
              <a:t>Cuarto nivel</a:t>
            </a:r>
            <a:endParaRPr lang="es-ES_tradnl"/>
          </a:p>
          <a:p>
            <a:pPr lvl="4"/>
            <a:r>
              <a:rPr lang="es-ES_tradnl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9" name="Forma libre 8"/>
          <p:cNvSpPr>
            <a:spLocks noGrp="1"/>
          </p:cNvSpPr>
          <p:nvPr>
            <p:ph type="pic" sz="quarter" idx="13"/>
          </p:nvPr>
        </p:nvSpPr>
        <p:spPr>
          <a:xfrm>
            <a:off x="616226" y="1789465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Llamada de flecha hacia abajo 9"/>
          <p:cNvSpPr/>
          <p:nvPr userDrawn="1"/>
        </p:nvSpPr>
        <p:spPr>
          <a:xfrm>
            <a:off x="616225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3279913" y="1789465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Llamada de flecha hacia abajo 11"/>
          <p:cNvSpPr/>
          <p:nvPr userDrawn="1"/>
        </p:nvSpPr>
        <p:spPr>
          <a:xfrm>
            <a:off x="3279912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>
            <a:spLocks noGrp="1"/>
          </p:cNvSpPr>
          <p:nvPr>
            <p:ph type="pic" sz="quarter" idx="15"/>
          </p:nvPr>
        </p:nvSpPr>
        <p:spPr>
          <a:xfrm>
            <a:off x="5943600" y="1789465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4" name="Llamada de flecha hacia abajo 13"/>
          <p:cNvSpPr/>
          <p:nvPr userDrawn="1"/>
        </p:nvSpPr>
        <p:spPr>
          <a:xfrm>
            <a:off x="5943599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>
            <a:spLocks noGrp="1"/>
          </p:cNvSpPr>
          <p:nvPr>
            <p:ph type="pic" sz="quarter" idx="16"/>
          </p:nvPr>
        </p:nvSpPr>
        <p:spPr>
          <a:xfrm>
            <a:off x="616226" y="3379727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Llamada de flecha hacia abajo 15"/>
          <p:cNvSpPr/>
          <p:nvPr userDrawn="1"/>
        </p:nvSpPr>
        <p:spPr>
          <a:xfrm>
            <a:off x="616225" y="2971094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Forma libre 16"/>
          <p:cNvSpPr>
            <a:spLocks noGrp="1"/>
          </p:cNvSpPr>
          <p:nvPr>
            <p:ph type="pic" sz="quarter" idx="17"/>
          </p:nvPr>
        </p:nvSpPr>
        <p:spPr>
          <a:xfrm>
            <a:off x="3279913" y="3379727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8" name="Llamada de flecha hacia abajo 17"/>
          <p:cNvSpPr/>
          <p:nvPr userDrawn="1"/>
        </p:nvSpPr>
        <p:spPr>
          <a:xfrm>
            <a:off x="3279912" y="2971094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Forma libre 18"/>
          <p:cNvSpPr>
            <a:spLocks noGrp="1"/>
          </p:cNvSpPr>
          <p:nvPr>
            <p:ph type="pic" sz="quarter" idx="18"/>
          </p:nvPr>
        </p:nvSpPr>
        <p:spPr>
          <a:xfrm>
            <a:off x="5943600" y="3379727"/>
            <a:ext cx="2484782" cy="1023310"/>
          </a:xfrm>
          <a:custGeom>
            <a:avLst/>
            <a:gdLst>
              <a:gd name="connsiteX0" fmla="*/ 0 w 2484782"/>
              <a:gd name="connsiteY0" fmla="*/ 0 h 1023310"/>
              <a:gd name="connsiteX1" fmla="*/ 1100774 w 2484782"/>
              <a:gd name="connsiteY1" fmla="*/ 0 h 1023310"/>
              <a:gd name="connsiteX2" fmla="*/ 1246457 w 2484782"/>
              <a:gd name="connsiteY2" fmla="*/ 287813 h 1023310"/>
              <a:gd name="connsiteX3" fmla="*/ 1392139 w 2484782"/>
              <a:gd name="connsiteY3" fmla="*/ 0 h 1023310"/>
              <a:gd name="connsiteX4" fmla="*/ 2484782 w 2484782"/>
              <a:gd name="connsiteY4" fmla="*/ 0 h 1023310"/>
              <a:gd name="connsiteX5" fmla="*/ 2484782 w 2484782"/>
              <a:gd name="connsiteY5" fmla="*/ 1023310 h 1023310"/>
              <a:gd name="connsiteX6" fmla="*/ 0 w 2484782"/>
              <a:gd name="connsiteY6" fmla="*/ 1023310 h 10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1023310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1023310"/>
                </a:lnTo>
                <a:lnTo>
                  <a:pt x="0" y="10233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Llamada de flecha hacia abajo 19"/>
          <p:cNvSpPr/>
          <p:nvPr userDrawn="1"/>
        </p:nvSpPr>
        <p:spPr>
          <a:xfrm>
            <a:off x="5943599" y="2971094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3096731" y="1639246"/>
            <a:ext cx="2950538" cy="292174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684213" y="663575"/>
            <a:ext cx="3691235" cy="4479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 userDrawn="1"/>
        </p:nvSpPr>
        <p:spPr>
          <a:xfrm>
            <a:off x="557561" y="1623156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1623156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882831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7" name="Forma libre 6"/>
          <p:cNvSpPr/>
          <p:nvPr userDrawn="1"/>
        </p:nvSpPr>
        <p:spPr>
          <a:xfrm rot="18433658">
            <a:off x="6607989" y="2642680"/>
            <a:ext cx="1398865" cy="3380302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991791 h 3823363"/>
              <a:gd name="connsiteX1-57" fmla="*/ 811594 w 1368256"/>
              <a:gd name="connsiteY1-58" fmla="*/ 3176753 h 3823363"/>
              <a:gd name="connsiteX2-59" fmla="*/ 25093 w 1368256"/>
              <a:gd name="connsiteY2-60" fmla="*/ 3823363 h 3823363"/>
              <a:gd name="connsiteX3-61" fmla="*/ 3049 w 1368256"/>
              <a:gd name="connsiteY3-62" fmla="*/ 2581521 h 3823363"/>
              <a:gd name="connsiteX4-63" fmla="*/ 2431 w 1368256"/>
              <a:gd name="connsiteY4-64" fmla="*/ 0 h 3823363"/>
              <a:gd name="connsiteX5-65" fmla="*/ 670532 w 1368256"/>
              <a:gd name="connsiteY5-66" fmla="*/ 470571 h 3823363"/>
              <a:gd name="connsiteX6-67" fmla="*/ 1368256 w 1368256"/>
              <a:gd name="connsiteY6-68" fmla="*/ 991791 h 3823363"/>
              <a:gd name="connsiteX0-69" fmla="*/ 1372864 w 1372864"/>
              <a:gd name="connsiteY0-70" fmla="*/ 521220 h 3352792"/>
              <a:gd name="connsiteX1-71" fmla="*/ 816202 w 1372864"/>
              <a:gd name="connsiteY1-72" fmla="*/ 2706182 h 3352792"/>
              <a:gd name="connsiteX2-73" fmla="*/ 29701 w 1372864"/>
              <a:gd name="connsiteY2-74" fmla="*/ 3352792 h 3352792"/>
              <a:gd name="connsiteX3-75" fmla="*/ 7657 w 1372864"/>
              <a:gd name="connsiteY3-76" fmla="*/ 2110950 h 3352792"/>
              <a:gd name="connsiteX4-77" fmla="*/ 805 w 1372864"/>
              <a:gd name="connsiteY4-78" fmla="*/ 181151 h 3352792"/>
              <a:gd name="connsiteX5-79" fmla="*/ 675140 w 1372864"/>
              <a:gd name="connsiteY5-80" fmla="*/ 0 h 3352792"/>
              <a:gd name="connsiteX6-81" fmla="*/ 1372864 w 1372864"/>
              <a:gd name="connsiteY6-82" fmla="*/ 521220 h 3352792"/>
              <a:gd name="connsiteX0-83" fmla="*/ 1372864 w 1372864"/>
              <a:gd name="connsiteY0-84" fmla="*/ 521220 h 2706182"/>
              <a:gd name="connsiteX1-85" fmla="*/ 816202 w 1372864"/>
              <a:gd name="connsiteY1-86" fmla="*/ 2706182 h 2706182"/>
              <a:gd name="connsiteX2-87" fmla="*/ 379316 w 1372864"/>
              <a:gd name="connsiteY2-88" fmla="*/ 2272547 h 2706182"/>
              <a:gd name="connsiteX3-89" fmla="*/ 7657 w 1372864"/>
              <a:gd name="connsiteY3-90" fmla="*/ 2110950 h 2706182"/>
              <a:gd name="connsiteX4-91" fmla="*/ 805 w 1372864"/>
              <a:gd name="connsiteY4-92" fmla="*/ 181151 h 2706182"/>
              <a:gd name="connsiteX5-93" fmla="*/ 675140 w 1372864"/>
              <a:gd name="connsiteY5-94" fmla="*/ 0 h 2706182"/>
              <a:gd name="connsiteX6-95" fmla="*/ 1372864 w 1372864"/>
              <a:gd name="connsiteY6-96" fmla="*/ 521220 h 2706182"/>
              <a:gd name="connsiteX0-97" fmla="*/ 1388071 w 1388071"/>
              <a:gd name="connsiteY0-98" fmla="*/ 521220 h 2706182"/>
              <a:gd name="connsiteX1-99" fmla="*/ 831409 w 1388071"/>
              <a:gd name="connsiteY1-100" fmla="*/ 2706182 h 2706182"/>
              <a:gd name="connsiteX2-101" fmla="*/ 394523 w 1388071"/>
              <a:gd name="connsiteY2-102" fmla="*/ 2272547 h 2706182"/>
              <a:gd name="connsiteX3-103" fmla="*/ 746 w 1388071"/>
              <a:gd name="connsiteY3-104" fmla="*/ 1917220 h 2706182"/>
              <a:gd name="connsiteX4-105" fmla="*/ 16012 w 1388071"/>
              <a:gd name="connsiteY4-106" fmla="*/ 181151 h 2706182"/>
              <a:gd name="connsiteX5-107" fmla="*/ 690347 w 1388071"/>
              <a:gd name="connsiteY5-108" fmla="*/ 0 h 2706182"/>
              <a:gd name="connsiteX6-109" fmla="*/ 1388071 w 1388071"/>
              <a:gd name="connsiteY6-110" fmla="*/ 521220 h 2706182"/>
              <a:gd name="connsiteX0-111" fmla="*/ 1388071 w 1388071"/>
              <a:gd name="connsiteY0-112" fmla="*/ 521220 h 2706182"/>
              <a:gd name="connsiteX1-113" fmla="*/ 831409 w 1388071"/>
              <a:gd name="connsiteY1-114" fmla="*/ 2706182 h 2706182"/>
              <a:gd name="connsiteX2-115" fmla="*/ 746 w 1388071"/>
              <a:gd name="connsiteY2-116" fmla="*/ 1917220 h 2706182"/>
              <a:gd name="connsiteX3-117" fmla="*/ 16012 w 1388071"/>
              <a:gd name="connsiteY3-118" fmla="*/ 181151 h 2706182"/>
              <a:gd name="connsiteX4-119" fmla="*/ 690347 w 1388071"/>
              <a:gd name="connsiteY4-120" fmla="*/ 0 h 2706182"/>
              <a:gd name="connsiteX5-121" fmla="*/ 1388071 w 1388071"/>
              <a:gd name="connsiteY5-122" fmla="*/ 521220 h 2706182"/>
              <a:gd name="connsiteX0-123" fmla="*/ 1398865 w 1398865"/>
              <a:gd name="connsiteY0-124" fmla="*/ 521220 h 2706182"/>
              <a:gd name="connsiteX1-125" fmla="*/ 842203 w 1398865"/>
              <a:gd name="connsiteY1-126" fmla="*/ 2706182 h 2706182"/>
              <a:gd name="connsiteX2-127" fmla="*/ 481 w 1398865"/>
              <a:gd name="connsiteY2-128" fmla="*/ 1820355 h 2706182"/>
              <a:gd name="connsiteX3-129" fmla="*/ 26806 w 1398865"/>
              <a:gd name="connsiteY3-130" fmla="*/ 181151 h 2706182"/>
              <a:gd name="connsiteX4-131" fmla="*/ 701141 w 1398865"/>
              <a:gd name="connsiteY4-132" fmla="*/ 0 h 2706182"/>
              <a:gd name="connsiteX5-133" fmla="*/ 1398865 w 1398865"/>
              <a:gd name="connsiteY5-134" fmla="*/ 521220 h 27061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398865" h="2706182">
                <a:moveTo>
                  <a:pt x="1398865" y="521220"/>
                </a:moveTo>
                <a:lnTo>
                  <a:pt x="842203" y="2706182"/>
                </a:lnTo>
                <a:lnTo>
                  <a:pt x="481" y="1820355"/>
                </a:lnTo>
                <a:cubicBezTo>
                  <a:pt x="-3983" y="39154"/>
                  <a:pt x="23969" y="384898"/>
                  <a:pt x="26806" y="181151"/>
                </a:cubicBezTo>
                <a:lnTo>
                  <a:pt x="701141" y="0"/>
                </a:lnTo>
                <a:lnTo>
                  <a:pt x="1398865" y="52122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7" name="Forma libre 6"/>
          <p:cNvSpPr/>
          <p:nvPr userDrawn="1"/>
        </p:nvSpPr>
        <p:spPr>
          <a:xfrm rot="18433658">
            <a:off x="6607989" y="2642680"/>
            <a:ext cx="1398865" cy="3380302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991791 h 3823363"/>
              <a:gd name="connsiteX1-57" fmla="*/ 811594 w 1368256"/>
              <a:gd name="connsiteY1-58" fmla="*/ 3176753 h 3823363"/>
              <a:gd name="connsiteX2-59" fmla="*/ 25093 w 1368256"/>
              <a:gd name="connsiteY2-60" fmla="*/ 3823363 h 3823363"/>
              <a:gd name="connsiteX3-61" fmla="*/ 3049 w 1368256"/>
              <a:gd name="connsiteY3-62" fmla="*/ 2581521 h 3823363"/>
              <a:gd name="connsiteX4-63" fmla="*/ 2431 w 1368256"/>
              <a:gd name="connsiteY4-64" fmla="*/ 0 h 3823363"/>
              <a:gd name="connsiteX5-65" fmla="*/ 670532 w 1368256"/>
              <a:gd name="connsiteY5-66" fmla="*/ 470571 h 3823363"/>
              <a:gd name="connsiteX6-67" fmla="*/ 1368256 w 1368256"/>
              <a:gd name="connsiteY6-68" fmla="*/ 991791 h 3823363"/>
              <a:gd name="connsiteX0-69" fmla="*/ 1372864 w 1372864"/>
              <a:gd name="connsiteY0-70" fmla="*/ 521220 h 3352792"/>
              <a:gd name="connsiteX1-71" fmla="*/ 816202 w 1372864"/>
              <a:gd name="connsiteY1-72" fmla="*/ 2706182 h 3352792"/>
              <a:gd name="connsiteX2-73" fmla="*/ 29701 w 1372864"/>
              <a:gd name="connsiteY2-74" fmla="*/ 3352792 h 3352792"/>
              <a:gd name="connsiteX3-75" fmla="*/ 7657 w 1372864"/>
              <a:gd name="connsiteY3-76" fmla="*/ 2110950 h 3352792"/>
              <a:gd name="connsiteX4-77" fmla="*/ 805 w 1372864"/>
              <a:gd name="connsiteY4-78" fmla="*/ 181151 h 3352792"/>
              <a:gd name="connsiteX5-79" fmla="*/ 675140 w 1372864"/>
              <a:gd name="connsiteY5-80" fmla="*/ 0 h 3352792"/>
              <a:gd name="connsiteX6-81" fmla="*/ 1372864 w 1372864"/>
              <a:gd name="connsiteY6-82" fmla="*/ 521220 h 3352792"/>
              <a:gd name="connsiteX0-83" fmla="*/ 1372864 w 1372864"/>
              <a:gd name="connsiteY0-84" fmla="*/ 521220 h 2706182"/>
              <a:gd name="connsiteX1-85" fmla="*/ 816202 w 1372864"/>
              <a:gd name="connsiteY1-86" fmla="*/ 2706182 h 2706182"/>
              <a:gd name="connsiteX2-87" fmla="*/ 379316 w 1372864"/>
              <a:gd name="connsiteY2-88" fmla="*/ 2272547 h 2706182"/>
              <a:gd name="connsiteX3-89" fmla="*/ 7657 w 1372864"/>
              <a:gd name="connsiteY3-90" fmla="*/ 2110950 h 2706182"/>
              <a:gd name="connsiteX4-91" fmla="*/ 805 w 1372864"/>
              <a:gd name="connsiteY4-92" fmla="*/ 181151 h 2706182"/>
              <a:gd name="connsiteX5-93" fmla="*/ 675140 w 1372864"/>
              <a:gd name="connsiteY5-94" fmla="*/ 0 h 2706182"/>
              <a:gd name="connsiteX6-95" fmla="*/ 1372864 w 1372864"/>
              <a:gd name="connsiteY6-96" fmla="*/ 521220 h 2706182"/>
              <a:gd name="connsiteX0-97" fmla="*/ 1388071 w 1388071"/>
              <a:gd name="connsiteY0-98" fmla="*/ 521220 h 2706182"/>
              <a:gd name="connsiteX1-99" fmla="*/ 831409 w 1388071"/>
              <a:gd name="connsiteY1-100" fmla="*/ 2706182 h 2706182"/>
              <a:gd name="connsiteX2-101" fmla="*/ 394523 w 1388071"/>
              <a:gd name="connsiteY2-102" fmla="*/ 2272547 h 2706182"/>
              <a:gd name="connsiteX3-103" fmla="*/ 746 w 1388071"/>
              <a:gd name="connsiteY3-104" fmla="*/ 1917220 h 2706182"/>
              <a:gd name="connsiteX4-105" fmla="*/ 16012 w 1388071"/>
              <a:gd name="connsiteY4-106" fmla="*/ 181151 h 2706182"/>
              <a:gd name="connsiteX5-107" fmla="*/ 690347 w 1388071"/>
              <a:gd name="connsiteY5-108" fmla="*/ 0 h 2706182"/>
              <a:gd name="connsiteX6-109" fmla="*/ 1388071 w 1388071"/>
              <a:gd name="connsiteY6-110" fmla="*/ 521220 h 2706182"/>
              <a:gd name="connsiteX0-111" fmla="*/ 1388071 w 1388071"/>
              <a:gd name="connsiteY0-112" fmla="*/ 521220 h 2706182"/>
              <a:gd name="connsiteX1-113" fmla="*/ 831409 w 1388071"/>
              <a:gd name="connsiteY1-114" fmla="*/ 2706182 h 2706182"/>
              <a:gd name="connsiteX2-115" fmla="*/ 746 w 1388071"/>
              <a:gd name="connsiteY2-116" fmla="*/ 1917220 h 2706182"/>
              <a:gd name="connsiteX3-117" fmla="*/ 16012 w 1388071"/>
              <a:gd name="connsiteY3-118" fmla="*/ 181151 h 2706182"/>
              <a:gd name="connsiteX4-119" fmla="*/ 690347 w 1388071"/>
              <a:gd name="connsiteY4-120" fmla="*/ 0 h 2706182"/>
              <a:gd name="connsiteX5-121" fmla="*/ 1388071 w 1388071"/>
              <a:gd name="connsiteY5-122" fmla="*/ 521220 h 2706182"/>
              <a:gd name="connsiteX0-123" fmla="*/ 1398865 w 1398865"/>
              <a:gd name="connsiteY0-124" fmla="*/ 521220 h 2706182"/>
              <a:gd name="connsiteX1-125" fmla="*/ 842203 w 1398865"/>
              <a:gd name="connsiteY1-126" fmla="*/ 2706182 h 2706182"/>
              <a:gd name="connsiteX2-127" fmla="*/ 481 w 1398865"/>
              <a:gd name="connsiteY2-128" fmla="*/ 1820355 h 2706182"/>
              <a:gd name="connsiteX3-129" fmla="*/ 26806 w 1398865"/>
              <a:gd name="connsiteY3-130" fmla="*/ 181151 h 2706182"/>
              <a:gd name="connsiteX4-131" fmla="*/ 701141 w 1398865"/>
              <a:gd name="connsiteY4-132" fmla="*/ 0 h 2706182"/>
              <a:gd name="connsiteX5-133" fmla="*/ 1398865 w 1398865"/>
              <a:gd name="connsiteY5-134" fmla="*/ 521220 h 27061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398865" h="2706182">
                <a:moveTo>
                  <a:pt x="1398865" y="521220"/>
                </a:moveTo>
                <a:lnTo>
                  <a:pt x="842203" y="2706182"/>
                </a:lnTo>
                <a:lnTo>
                  <a:pt x="481" y="1820355"/>
                </a:lnTo>
                <a:cubicBezTo>
                  <a:pt x="-3983" y="39154"/>
                  <a:pt x="23969" y="384898"/>
                  <a:pt x="26806" y="181151"/>
                </a:cubicBezTo>
                <a:lnTo>
                  <a:pt x="701141" y="0"/>
                </a:lnTo>
                <a:lnTo>
                  <a:pt x="1398865" y="52122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1"/>
          <p:cNvSpPr/>
          <p:nvPr userDrawn="1"/>
        </p:nvSpPr>
        <p:spPr>
          <a:xfrm rot="10800000">
            <a:off x="1964488" y="1190985"/>
            <a:ext cx="7179512" cy="3965394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5" name="Forma libre 4"/>
          <p:cNvSpPr/>
          <p:nvPr userDrawn="1"/>
        </p:nvSpPr>
        <p:spPr>
          <a:xfrm rot="1489649">
            <a:off x="8090078" y="-581589"/>
            <a:ext cx="993968" cy="3924350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68" h="3924350">
                <a:moveTo>
                  <a:pt x="4442" y="274137"/>
                </a:moveTo>
                <a:lnTo>
                  <a:pt x="993968" y="0"/>
                </a:lnTo>
                <a:lnTo>
                  <a:pt x="5712" y="3924350"/>
                </a:lnTo>
                <a:cubicBezTo>
                  <a:pt x="-9350" y="-442439"/>
                  <a:pt x="10859" y="2831290"/>
                  <a:pt x="4613" y="34011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orma libre 6"/>
          <p:cNvSpPr/>
          <p:nvPr userDrawn="1"/>
        </p:nvSpPr>
        <p:spPr>
          <a:xfrm rot="18433658">
            <a:off x="8598631" y="737514"/>
            <a:ext cx="1372864" cy="3352792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991791 h 3823363"/>
              <a:gd name="connsiteX1-57" fmla="*/ 811594 w 1368256"/>
              <a:gd name="connsiteY1-58" fmla="*/ 3176753 h 3823363"/>
              <a:gd name="connsiteX2-59" fmla="*/ 25093 w 1368256"/>
              <a:gd name="connsiteY2-60" fmla="*/ 3823363 h 3823363"/>
              <a:gd name="connsiteX3-61" fmla="*/ 3049 w 1368256"/>
              <a:gd name="connsiteY3-62" fmla="*/ 2581521 h 3823363"/>
              <a:gd name="connsiteX4-63" fmla="*/ 2431 w 1368256"/>
              <a:gd name="connsiteY4-64" fmla="*/ 0 h 3823363"/>
              <a:gd name="connsiteX5-65" fmla="*/ 670532 w 1368256"/>
              <a:gd name="connsiteY5-66" fmla="*/ 470571 h 3823363"/>
              <a:gd name="connsiteX6-67" fmla="*/ 1368256 w 1368256"/>
              <a:gd name="connsiteY6-68" fmla="*/ 991791 h 3823363"/>
              <a:gd name="connsiteX0-69" fmla="*/ 1372864 w 1372864"/>
              <a:gd name="connsiteY0-70" fmla="*/ 521220 h 3352792"/>
              <a:gd name="connsiteX1-71" fmla="*/ 816202 w 1372864"/>
              <a:gd name="connsiteY1-72" fmla="*/ 2706182 h 3352792"/>
              <a:gd name="connsiteX2-73" fmla="*/ 29701 w 1372864"/>
              <a:gd name="connsiteY2-74" fmla="*/ 3352792 h 3352792"/>
              <a:gd name="connsiteX3-75" fmla="*/ 7657 w 1372864"/>
              <a:gd name="connsiteY3-76" fmla="*/ 2110950 h 3352792"/>
              <a:gd name="connsiteX4-77" fmla="*/ 805 w 1372864"/>
              <a:gd name="connsiteY4-78" fmla="*/ 181151 h 3352792"/>
              <a:gd name="connsiteX5-79" fmla="*/ 675140 w 1372864"/>
              <a:gd name="connsiteY5-80" fmla="*/ 0 h 3352792"/>
              <a:gd name="connsiteX6-81" fmla="*/ 1372864 w 1372864"/>
              <a:gd name="connsiteY6-82" fmla="*/ 521220 h 33527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72864" h="3352792">
                <a:moveTo>
                  <a:pt x="1372864" y="521220"/>
                </a:moveTo>
                <a:lnTo>
                  <a:pt x="816202" y="2706182"/>
                </a:lnTo>
                <a:lnTo>
                  <a:pt x="29701" y="3352792"/>
                </a:lnTo>
                <a:cubicBezTo>
                  <a:pt x="29423" y="3246182"/>
                  <a:pt x="7935" y="2217560"/>
                  <a:pt x="7657" y="2110950"/>
                </a:cubicBezTo>
                <a:cubicBezTo>
                  <a:pt x="3193" y="329749"/>
                  <a:pt x="-2032" y="384898"/>
                  <a:pt x="805" y="181151"/>
                </a:cubicBezTo>
                <a:lnTo>
                  <a:pt x="675140" y="0"/>
                </a:lnTo>
                <a:lnTo>
                  <a:pt x="1372864" y="52122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3804437 w 7179512"/>
              <a:gd name="connsiteY3-118" fmla="*/ 310978 h 5211337"/>
              <a:gd name="connsiteX4-119" fmla="*/ 5575 w 7179512"/>
              <a:gd name="connsiteY4-12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3804437" y="310978"/>
                </a:lnTo>
                <a:lnTo>
                  <a:pt x="5575" y="5211337"/>
                </a:lnTo>
                <a:close/>
              </a:path>
            </a:pathLst>
          </a:cu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5" name="Forma libre 4"/>
          <p:cNvSpPr/>
          <p:nvPr userDrawn="1"/>
        </p:nvSpPr>
        <p:spPr>
          <a:xfrm rot="8577816">
            <a:off x="6754797" y="2156723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0" y="1380586"/>
            <a:ext cx="9144000" cy="37629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684213" y="663575"/>
            <a:ext cx="3691235" cy="44799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Forma libre 11"/>
          <p:cNvSpPr/>
          <p:nvPr userDrawn="1"/>
        </p:nvSpPr>
        <p:spPr>
          <a:xfrm rot="8577816">
            <a:off x="250157" y="-1585618"/>
            <a:ext cx="1365207" cy="4068987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1237415 h 4068987"/>
              <a:gd name="connsiteX1-57" fmla="*/ 811594 w 1368256"/>
              <a:gd name="connsiteY1-58" fmla="*/ 3422377 h 4068987"/>
              <a:gd name="connsiteX2-59" fmla="*/ 25093 w 1368256"/>
              <a:gd name="connsiteY2-60" fmla="*/ 4068987 h 4068987"/>
              <a:gd name="connsiteX3-61" fmla="*/ 3049 w 1368256"/>
              <a:gd name="connsiteY3-62" fmla="*/ 2827145 h 4068987"/>
              <a:gd name="connsiteX4-63" fmla="*/ 2431 w 1368256"/>
              <a:gd name="connsiteY4-64" fmla="*/ 245624 h 4068987"/>
              <a:gd name="connsiteX5-65" fmla="*/ 144195 w 1368256"/>
              <a:gd name="connsiteY5-66" fmla="*/ 0 h 4068987"/>
              <a:gd name="connsiteX6-67" fmla="*/ 1368256 w 1368256"/>
              <a:gd name="connsiteY6-68" fmla="*/ 1237415 h 4068987"/>
              <a:gd name="connsiteX0-69" fmla="*/ 1365242 w 1365242"/>
              <a:gd name="connsiteY0-70" fmla="*/ 1237415 h 4068987"/>
              <a:gd name="connsiteX1-71" fmla="*/ 808580 w 1365242"/>
              <a:gd name="connsiteY1-72" fmla="*/ 3422377 h 4068987"/>
              <a:gd name="connsiteX2-73" fmla="*/ 22079 w 1365242"/>
              <a:gd name="connsiteY2-74" fmla="*/ 4068987 h 4068987"/>
              <a:gd name="connsiteX3-75" fmla="*/ 35 w 1365242"/>
              <a:gd name="connsiteY3-76" fmla="*/ 2827145 h 4068987"/>
              <a:gd name="connsiteX4-77" fmla="*/ 429351 w 1365242"/>
              <a:gd name="connsiteY4-78" fmla="*/ 293096 h 4068987"/>
              <a:gd name="connsiteX5-79" fmla="*/ 141181 w 1365242"/>
              <a:gd name="connsiteY5-80" fmla="*/ 0 h 4068987"/>
              <a:gd name="connsiteX6-81" fmla="*/ 1365242 w 1365242"/>
              <a:gd name="connsiteY6-82" fmla="*/ 1237415 h 4068987"/>
              <a:gd name="connsiteX0-83" fmla="*/ 1365207 w 1365207"/>
              <a:gd name="connsiteY0-84" fmla="*/ 1237415 h 4068987"/>
              <a:gd name="connsiteX1-85" fmla="*/ 808545 w 1365207"/>
              <a:gd name="connsiteY1-86" fmla="*/ 3422377 h 4068987"/>
              <a:gd name="connsiteX2-87" fmla="*/ 22044 w 1365207"/>
              <a:gd name="connsiteY2-88" fmla="*/ 4068987 h 4068987"/>
              <a:gd name="connsiteX3-89" fmla="*/ 0 w 1365207"/>
              <a:gd name="connsiteY3-90" fmla="*/ 2827145 h 4068987"/>
              <a:gd name="connsiteX4-91" fmla="*/ 429316 w 1365207"/>
              <a:gd name="connsiteY4-92" fmla="*/ 293096 h 4068987"/>
              <a:gd name="connsiteX5-93" fmla="*/ 141146 w 1365207"/>
              <a:gd name="connsiteY5-94" fmla="*/ 0 h 4068987"/>
              <a:gd name="connsiteX6-95" fmla="*/ 1365207 w 1365207"/>
              <a:gd name="connsiteY6-96" fmla="*/ 1237415 h 40689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5207" h="4068987">
                <a:moveTo>
                  <a:pt x="1365207" y="1237415"/>
                </a:moveTo>
                <a:lnTo>
                  <a:pt x="808545" y="3422377"/>
                </a:lnTo>
                <a:lnTo>
                  <a:pt x="22044" y="4068987"/>
                </a:lnTo>
                <a:cubicBezTo>
                  <a:pt x="21766" y="3962377"/>
                  <a:pt x="278" y="2933755"/>
                  <a:pt x="0" y="2827145"/>
                </a:cubicBezTo>
                <a:cubicBezTo>
                  <a:pt x="437794" y="309677"/>
                  <a:pt x="426479" y="496843"/>
                  <a:pt x="429316" y="293096"/>
                </a:cubicBezTo>
                <a:lnTo>
                  <a:pt x="141146" y="0"/>
                </a:lnTo>
                <a:lnTo>
                  <a:pt x="1365207" y="123741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-13009" y="-26132"/>
            <a:ext cx="5761530" cy="5219145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2645525 w 7179512"/>
              <a:gd name="connsiteY3-118" fmla="*/ 616711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2393733 w 7179512"/>
              <a:gd name="connsiteY3-128" fmla="*/ 1080537 h 5211337"/>
              <a:gd name="connsiteX4-129" fmla="*/ 5575 w 7179512"/>
              <a:gd name="connsiteY4-130" fmla="*/ 5211337 h 5211337"/>
              <a:gd name="connsiteX0-131" fmla="*/ 5575 w 5761530"/>
              <a:gd name="connsiteY0-132" fmla="*/ 5219145 h 5219145"/>
              <a:gd name="connsiteX1-133" fmla="*/ 0 w 5761530"/>
              <a:gd name="connsiteY1-134" fmla="*/ 7808 h 5219145"/>
              <a:gd name="connsiteX2-135" fmla="*/ 5761530 w 5761530"/>
              <a:gd name="connsiteY2-136" fmla="*/ 0 h 5219145"/>
              <a:gd name="connsiteX3-137" fmla="*/ 2393733 w 5761530"/>
              <a:gd name="connsiteY3-138" fmla="*/ 1088345 h 5219145"/>
              <a:gd name="connsiteX4-139" fmla="*/ 5575 w 5761530"/>
              <a:gd name="connsiteY4-140" fmla="*/ 5219145 h 52191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61530" h="5219145">
                <a:moveTo>
                  <a:pt x="5575" y="5219145"/>
                </a:moveTo>
                <a:cubicBezTo>
                  <a:pt x="1239" y="4208101"/>
                  <a:pt x="4336" y="1018852"/>
                  <a:pt x="0" y="7808"/>
                </a:cubicBezTo>
                <a:lnTo>
                  <a:pt x="5761530" y="0"/>
                </a:lnTo>
                <a:lnTo>
                  <a:pt x="2393733" y="1088345"/>
                </a:lnTo>
                <a:lnTo>
                  <a:pt x="5575" y="5219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1277" y="1252041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651277" y="1511716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3527614" y="1252041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243" y="-29510"/>
            <a:ext cx="4639225" cy="2563101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  <a:gd name="connsiteX0-89" fmla="*/ 5011854 w 5011854"/>
              <a:gd name="connsiteY0-90" fmla="*/ 0 h 2768973"/>
              <a:gd name="connsiteX1-91" fmla="*/ 942539 w 5011854"/>
              <a:gd name="connsiteY1-92" fmla="*/ 1269691 h 2768973"/>
              <a:gd name="connsiteX2-93" fmla="*/ 0 w 5011854"/>
              <a:gd name="connsiteY2-94" fmla="*/ 2768973 h 2768973"/>
              <a:gd name="connsiteX3-95" fmla="*/ 0 w 5011854"/>
              <a:gd name="connsiteY3-96" fmla="*/ 728942 h 2768973"/>
              <a:gd name="connsiteX4-97" fmla="*/ 5011854 w 5011854"/>
              <a:gd name="connsiteY4-98" fmla="*/ 0 h 2768973"/>
              <a:gd name="connsiteX0-99" fmla="*/ 5026170 w 5026170"/>
              <a:gd name="connsiteY0-100" fmla="*/ 0 h 2768973"/>
              <a:gd name="connsiteX1-101" fmla="*/ 956855 w 5026170"/>
              <a:gd name="connsiteY1-102" fmla="*/ 1269691 h 2768973"/>
              <a:gd name="connsiteX2-103" fmla="*/ 14316 w 5026170"/>
              <a:gd name="connsiteY2-104" fmla="*/ 2768973 h 2768973"/>
              <a:gd name="connsiteX3-105" fmla="*/ 0 w 5026170"/>
              <a:gd name="connsiteY3-106" fmla="*/ 614409 h 2768973"/>
              <a:gd name="connsiteX4-107" fmla="*/ 5026170 w 5026170"/>
              <a:gd name="connsiteY4-108" fmla="*/ 0 h 2768973"/>
              <a:gd name="connsiteX0-109" fmla="*/ 5026170 w 5026170"/>
              <a:gd name="connsiteY0-110" fmla="*/ 0 h 2768973"/>
              <a:gd name="connsiteX1-111" fmla="*/ 956855 w 5026170"/>
              <a:gd name="connsiteY1-112" fmla="*/ 1269691 h 2768973"/>
              <a:gd name="connsiteX2-113" fmla="*/ 14316 w 5026170"/>
              <a:gd name="connsiteY2-114" fmla="*/ 2768973 h 2768973"/>
              <a:gd name="connsiteX3-115" fmla="*/ 0 w 5026170"/>
              <a:gd name="connsiteY3-116" fmla="*/ 614409 h 2768973"/>
              <a:gd name="connsiteX4-117" fmla="*/ 5026170 w 5026170"/>
              <a:gd name="connsiteY4-118" fmla="*/ 0 h 2768973"/>
              <a:gd name="connsiteX0-119" fmla="*/ 5026170 w 5026170"/>
              <a:gd name="connsiteY0-120" fmla="*/ 0 h 2768973"/>
              <a:gd name="connsiteX1-121" fmla="*/ 956855 w 5026170"/>
              <a:gd name="connsiteY1-122" fmla="*/ 1269691 h 2768973"/>
              <a:gd name="connsiteX2-123" fmla="*/ 14316 w 5026170"/>
              <a:gd name="connsiteY2-124" fmla="*/ 2768973 h 2768973"/>
              <a:gd name="connsiteX3-125" fmla="*/ 0 w 5026170"/>
              <a:gd name="connsiteY3-126" fmla="*/ 614409 h 2768973"/>
              <a:gd name="connsiteX4-127" fmla="*/ 5026170 w 5026170"/>
              <a:gd name="connsiteY4-128" fmla="*/ 0 h 2768973"/>
              <a:gd name="connsiteX0-129" fmla="*/ 5026170 w 5026170"/>
              <a:gd name="connsiteY0-130" fmla="*/ 179600 h 2948573"/>
              <a:gd name="connsiteX1-131" fmla="*/ 956855 w 5026170"/>
              <a:gd name="connsiteY1-132" fmla="*/ 1449291 h 2948573"/>
              <a:gd name="connsiteX2-133" fmla="*/ 14316 w 5026170"/>
              <a:gd name="connsiteY2-134" fmla="*/ 2948573 h 2948573"/>
              <a:gd name="connsiteX3-135" fmla="*/ 0 w 5026170"/>
              <a:gd name="connsiteY3-136" fmla="*/ 164078 h 2948573"/>
              <a:gd name="connsiteX4-137" fmla="*/ 5026170 w 5026170"/>
              <a:gd name="connsiteY4-138" fmla="*/ 179600 h 2948573"/>
              <a:gd name="connsiteX0-139" fmla="*/ 5026170 w 5026170"/>
              <a:gd name="connsiteY0-140" fmla="*/ 271334 h 3040307"/>
              <a:gd name="connsiteX1-141" fmla="*/ 956855 w 5026170"/>
              <a:gd name="connsiteY1-142" fmla="*/ 1541025 h 3040307"/>
              <a:gd name="connsiteX2-143" fmla="*/ 14316 w 5026170"/>
              <a:gd name="connsiteY2-144" fmla="*/ 3040307 h 3040307"/>
              <a:gd name="connsiteX3-145" fmla="*/ 0 w 5026170"/>
              <a:gd name="connsiteY3-146" fmla="*/ 255812 h 3040307"/>
              <a:gd name="connsiteX4-147" fmla="*/ 5026170 w 5026170"/>
              <a:gd name="connsiteY4-148" fmla="*/ 271334 h 3040307"/>
              <a:gd name="connsiteX0-149" fmla="*/ 5026170 w 5026170"/>
              <a:gd name="connsiteY0-150" fmla="*/ 20365 h 2789338"/>
              <a:gd name="connsiteX1-151" fmla="*/ 956855 w 5026170"/>
              <a:gd name="connsiteY1-152" fmla="*/ 1290056 h 2789338"/>
              <a:gd name="connsiteX2-153" fmla="*/ 14316 w 5026170"/>
              <a:gd name="connsiteY2-154" fmla="*/ 2789338 h 2789338"/>
              <a:gd name="connsiteX3-155" fmla="*/ 0 w 5026170"/>
              <a:gd name="connsiteY3-156" fmla="*/ 4843 h 2789338"/>
              <a:gd name="connsiteX4-157" fmla="*/ 5026170 w 5026170"/>
              <a:gd name="connsiteY4-158" fmla="*/ 20365 h 2789338"/>
              <a:gd name="connsiteX0-159" fmla="*/ 5011854 w 5011854"/>
              <a:gd name="connsiteY0-160" fmla="*/ 0 h 2768973"/>
              <a:gd name="connsiteX1-161" fmla="*/ 942539 w 5011854"/>
              <a:gd name="connsiteY1-162" fmla="*/ 1269691 h 2768973"/>
              <a:gd name="connsiteX2-163" fmla="*/ 0 w 5011854"/>
              <a:gd name="connsiteY2-164" fmla="*/ 2768973 h 2768973"/>
              <a:gd name="connsiteX3-165" fmla="*/ 0 w 5011854"/>
              <a:gd name="connsiteY3-166" fmla="*/ 27427 h 2768973"/>
              <a:gd name="connsiteX4-167" fmla="*/ 5011854 w 5011854"/>
              <a:gd name="connsiteY4-168" fmla="*/ 0 h 2768973"/>
              <a:gd name="connsiteX0-169" fmla="*/ 5011854 w 5011854"/>
              <a:gd name="connsiteY0-170" fmla="*/ 0 h 2768973"/>
              <a:gd name="connsiteX1-171" fmla="*/ 942539 w 5011854"/>
              <a:gd name="connsiteY1-172" fmla="*/ 1269691 h 2768973"/>
              <a:gd name="connsiteX2-173" fmla="*/ 0 w 5011854"/>
              <a:gd name="connsiteY2-174" fmla="*/ 2768973 h 2768973"/>
              <a:gd name="connsiteX3-175" fmla="*/ 0 w 5011854"/>
              <a:gd name="connsiteY3-176" fmla="*/ 13111 h 2768973"/>
              <a:gd name="connsiteX4-177" fmla="*/ 5011854 w 5011854"/>
              <a:gd name="connsiteY4-178" fmla="*/ 0 h 2768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011854" h="2768973">
                <a:moveTo>
                  <a:pt x="5011854" y="0"/>
                </a:moveTo>
                <a:lnTo>
                  <a:pt x="942539" y="1269691"/>
                </a:lnTo>
                <a:lnTo>
                  <a:pt x="0" y="2768973"/>
                </a:lnTo>
                <a:lnTo>
                  <a:pt x="0" y="13111"/>
                </a:lnTo>
                <a:lnTo>
                  <a:pt x="501185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-45932" y="1511716"/>
            <a:ext cx="4885205" cy="3658290"/>
          </a:xfrm>
          <a:custGeom>
            <a:avLst/>
            <a:gdLst>
              <a:gd name="connsiteX0" fmla="*/ 0 w 3691235"/>
              <a:gd name="connsiteY0" fmla="*/ 0 h 4479925"/>
              <a:gd name="connsiteX1" fmla="*/ 3691235 w 3691235"/>
              <a:gd name="connsiteY1" fmla="*/ 0 h 4479925"/>
              <a:gd name="connsiteX2" fmla="*/ 3691235 w 3691235"/>
              <a:gd name="connsiteY2" fmla="*/ 4479925 h 4479925"/>
              <a:gd name="connsiteX3" fmla="*/ 0 w 3691235"/>
              <a:gd name="connsiteY3" fmla="*/ 4479925 h 4479925"/>
              <a:gd name="connsiteX4" fmla="*/ 0 w 3691235"/>
              <a:gd name="connsiteY4" fmla="*/ 0 h 4479925"/>
              <a:gd name="connsiteX0-1" fmla="*/ 728869 w 4420104"/>
              <a:gd name="connsiteY0-2" fmla="*/ 0 h 4506429"/>
              <a:gd name="connsiteX1-3" fmla="*/ 4420104 w 4420104"/>
              <a:gd name="connsiteY1-4" fmla="*/ 0 h 4506429"/>
              <a:gd name="connsiteX2-5" fmla="*/ 4420104 w 4420104"/>
              <a:gd name="connsiteY2-6" fmla="*/ 4479925 h 4506429"/>
              <a:gd name="connsiteX3-7" fmla="*/ 0 w 4420104"/>
              <a:gd name="connsiteY3-8" fmla="*/ 4506429 h 4506429"/>
              <a:gd name="connsiteX4-9" fmla="*/ 728869 w 4420104"/>
              <a:gd name="connsiteY4-10" fmla="*/ 0 h 4506429"/>
              <a:gd name="connsiteX0-11" fmla="*/ 13251 w 4420104"/>
              <a:gd name="connsiteY0-12" fmla="*/ 0 h 5208794"/>
              <a:gd name="connsiteX1-13" fmla="*/ 4420104 w 4420104"/>
              <a:gd name="connsiteY1-14" fmla="*/ 702365 h 5208794"/>
              <a:gd name="connsiteX2-15" fmla="*/ 4420104 w 4420104"/>
              <a:gd name="connsiteY2-16" fmla="*/ 5182290 h 5208794"/>
              <a:gd name="connsiteX3-17" fmla="*/ 0 w 4420104"/>
              <a:gd name="connsiteY3-18" fmla="*/ 5208794 h 5208794"/>
              <a:gd name="connsiteX4-19" fmla="*/ 13251 w 4420104"/>
              <a:gd name="connsiteY4-20" fmla="*/ 0 h 5208794"/>
              <a:gd name="connsiteX0-21" fmla="*/ 13251 w 6460938"/>
              <a:gd name="connsiteY0-22" fmla="*/ 0 h 5208794"/>
              <a:gd name="connsiteX1-23" fmla="*/ 6460938 w 6460938"/>
              <a:gd name="connsiteY1-24" fmla="*/ 26504 h 5208794"/>
              <a:gd name="connsiteX2-25" fmla="*/ 4420104 w 6460938"/>
              <a:gd name="connsiteY2-26" fmla="*/ 5182290 h 5208794"/>
              <a:gd name="connsiteX3-27" fmla="*/ 0 w 6460938"/>
              <a:gd name="connsiteY3-28" fmla="*/ 5208794 h 5208794"/>
              <a:gd name="connsiteX4-29" fmla="*/ 13251 w 6460938"/>
              <a:gd name="connsiteY4-30" fmla="*/ 0 h 5208794"/>
              <a:gd name="connsiteX0-31" fmla="*/ 13251 w 4420104"/>
              <a:gd name="connsiteY0-32" fmla="*/ 13252 h 5222046"/>
              <a:gd name="connsiteX1-33" fmla="*/ 2737077 w 4420104"/>
              <a:gd name="connsiteY1-34" fmla="*/ 0 h 5222046"/>
              <a:gd name="connsiteX2-35" fmla="*/ 4420104 w 4420104"/>
              <a:gd name="connsiteY2-36" fmla="*/ 5195542 h 5222046"/>
              <a:gd name="connsiteX3-37" fmla="*/ 0 w 4420104"/>
              <a:gd name="connsiteY3-38" fmla="*/ 5222046 h 5222046"/>
              <a:gd name="connsiteX4-39" fmla="*/ 13251 w 4420104"/>
              <a:gd name="connsiteY4-40" fmla="*/ 13252 h 5222046"/>
              <a:gd name="connsiteX0-41" fmla="*/ 13251 w 4420104"/>
              <a:gd name="connsiteY0-42" fmla="*/ 0 h 5208794"/>
              <a:gd name="connsiteX1-43" fmla="*/ 2206991 w 4420104"/>
              <a:gd name="connsiteY1-44" fmla="*/ 1722783 h 5208794"/>
              <a:gd name="connsiteX2-45" fmla="*/ 4420104 w 4420104"/>
              <a:gd name="connsiteY2-46" fmla="*/ 5182290 h 5208794"/>
              <a:gd name="connsiteX3-47" fmla="*/ 0 w 4420104"/>
              <a:gd name="connsiteY3-48" fmla="*/ 5208794 h 5208794"/>
              <a:gd name="connsiteX4-49" fmla="*/ 13251 w 4420104"/>
              <a:gd name="connsiteY4-50" fmla="*/ 0 h 5208794"/>
              <a:gd name="connsiteX0-51" fmla="*/ 26504 w 4420104"/>
              <a:gd name="connsiteY0-52" fmla="*/ 1139686 h 3486011"/>
              <a:gd name="connsiteX1-53" fmla="*/ 2206991 w 4420104"/>
              <a:gd name="connsiteY1-54" fmla="*/ 0 h 3486011"/>
              <a:gd name="connsiteX2-55" fmla="*/ 4420104 w 4420104"/>
              <a:gd name="connsiteY2-56" fmla="*/ 3459507 h 3486011"/>
              <a:gd name="connsiteX3-57" fmla="*/ 0 w 4420104"/>
              <a:gd name="connsiteY3-58" fmla="*/ 3486011 h 3486011"/>
              <a:gd name="connsiteX4-59" fmla="*/ 26504 w 4420104"/>
              <a:gd name="connsiteY4-60" fmla="*/ 1139686 h 3486011"/>
              <a:gd name="connsiteX0-61" fmla="*/ 0 w 4433357"/>
              <a:gd name="connsiteY0-62" fmla="*/ 1152938 h 3486011"/>
              <a:gd name="connsiteX1-63" fmla="*/ 2220244 w 4433357"/>
              <a:gd name="connsiteY1-64" fmla="*/ 0 h 3486011"/>
              <a:gd name="connsiteX2-65" fmla="*/ 4433357 w 4433357"/>
              <a:gd name="connsiteY2-66" fmla="*/ 3459507 h 3486011"/>
              <a:gd name="connsiteX3-67" fmla="*/ 13253 w 4433357"/>
              <a:gd name="connsiteY3-68" fmla="*/ 3486011 h 3486011"/>
              <a:gd name="connsiteX4-69" fmla="*/ 0 w 4433357"/>
              <a:gd name="connsiteY4-70" fmla="*/ 1152938 h 3486011"/>
              <a:gd name="connsiteX0-71" fmla="*/ 1275 w 4421380"/>
              <a:gd name="connsiteY0-72" fmla="*/ 1139686 h 3486011"/>
              <a:gd name="connsiteX1-73" fmla="*/ 2208267 w 4421380"/>
              <a:gd name="connsiteY1-74" fmla="*/ 0 h 3486011"/>
              <a:gd name="connsiteX2-75" fmla="*/ 4421380 w 4421380"/>
              <a:gd name="connsiteY2-76" fmla="*/ 3459507 h 3486011"/>
              <a:gd name="connsiteX3-77" fmla="*/ 1276 w 4421380"/>
              <a:gd name="connsiteY3-78" fmla="*/ 3486011 h 3486011"/>
              <a:gd name="connsiteX4-79" fmla="*/ 1275 w 4421380"/>
              <a:gd name="connsiteY4-80" fmla="*/ 1139686 h 3486011"/>
              <a:gd name="connsiteX0-81" fmla="*/ 1275 w 4421380"/>
              <a:gd name="connsiteY0-82" fmla="*/ 1311964 h 3658289"/>
              <a:gd name="connsiteX1-83" fmla="*/ 869797 w 4421380"/>
              <a:gd name="connsiteY1-84" fmla="*/ 0 h 3658289"/>
              <a:gd name="connsiteX2-85" fmla="*/ 4421380 w 4421380"/>
              <a:gd name="connsiteY2-86" fmla="*/ 3631785 h 3658289"/>
              <a:gd name="connsiteX3-87" fmla="*/ 1276 w 4421380"/>
              <a:gd name="connsiteY3-88" fmla="*/ 3658289 h 3658289"/>
              <a:gd name="connsiteX4-89" fmla="*/ 1275 w 4421380"/>
              <a:gd name="connsiteY4-90" fmla="*/ 1311964 h 3658289"/>
              <a:gd name="connsiteX0-91" fmla="*/ 1275 w 4421380"/>
              <a:gd name="connsiteY0-92" fmla="*/ 1391477 h 3658289"/>
              <a:gd name="connsiteX1-93" fmla="*/ 869797 w 4421380"/>
              <a:gd name="connsiteY1-94" fmla="*/ 0 h 3658289"/>
              <a:gd name="connsiteX2-95" fmla="*/ 4421380 w 4421380"/>
              <a:gd name="connsiteY2-96" fmla="*/ 3631785 h 3658289"/>
              <a:gd name="connsiteX3-97" fmla="*/ 1276 w 4421380"/>
              <a:gd name="connsiteY3-98" fmla="*/ 3658289 h 3658289"/>
              <a:gd name="connsiteX4-99" fmla="*/ 1275 w 4421380"/>
              <a:gd name="connsiteY4-100" fmla="*/ 1391477 h 3658289"/>
              <a:gd name="connsiteX0-101" fmla="*/ 1275 w 4805693"/>
              <a:gd name="connsiteY0-102" fmla="*/ 1391477 h 3684794"/>
              <a:gd name="connsiteX1-103" fmla="*/ 869797 w 4805693"/>
              <a:gd name="connsiteY1-104" fmla="*/ 0 h 3684794"/>
              <a:gd name="connsiteX2-105" fmla="*/ 4805693 w 4805693"/>
              <a:gd name="connsiteY2-106" fmla="*/ 3684794 h 3684794"/>
              <a:gd name="connsiteX3-107" fmla="*/ 1276 w 4805693"/>
              <a:gd name="connsiteY3-108" fmla="*/ 3658289 h 3684794"/>
              <a:gd name="connsiteX4-109" fmla="*/ 1275 w 4805693"/>
              <a:gd name="connsiteY4-110" fmla="*/ 1391477 h 3684794"/>
              <a:gd name="connsiteX0-111" fmla="*/ 1275 w 4845449"/>
              <a:gd name="connsiteY0-112" fmla="*/ 1391477 h 3684794"/>
              <a:gd name="connsiteX1-113" fmla="*/ 869797 w 4845449"/>
              <a:gd name="connsiteY1-114" fmla="*/ 0 h 3684794"/>
              <a:gd name="connsiteX2-115" fmla="*/ 4845449 w 4845449"/>
              <a:gd name="connsiteY2-116" fmla="*/ 3684794 h 3684794"/>
              <a:gd name="connsiteX3-117" fmla="*/ 1276 w 4845449"/>
              <a:gd name="connsiteY3-118" fmla="*/ 3658289 h 3684794"/>
              <a:gd name="connsiteX4-119" fmla="*/ 1275 w 4845449"/>
              <a:gd name="connsiteY4-120" fmla="*/ 1391477 h 3684794"/>
              <a:gd name="connsiteX0-121" fmla="*/ 1275 w 4885205"/>
              <a:gd name="connsiteY0-122" fmla="*/ 1391477 h 3658290"/>
              <a:gd name="connsiteX1-123" fmla="*/ 869797 w 4885205"/>
              <a:gd name="connsiteY1-124" fmla="*/ 0 h 3658290"/>
              <a:gd name="connsiteX2-125" fmla="*/ 4885205 w 4885205"/>
              <a:gd name="connsiteY2-126" fmla="*/ 3658290 h 3658290"/>
              <a:gd name="connsiteX3-127" fmla="*/ 1276 w 4885205"/>
              <a:gd name="connsiteY3-128" fmla="*/ 3658289 h 3658290"/>
              <a:gd name="connsiteX4-129" fmla="*/ 1275 w 4885205"/>
              <a:gd name="connsiteY4-130" fmla="*/ 1391477 h 36582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85205" h="3658290">
                <a:moveTo>
                  <a:pt x="1275" y="1391477"/>
                </a:moveTo>
                <a:lnTo>
                  <a:pt x="869797" y="0"/>
                </a:lnTo>
                <a:lnTo>
                  <a:pt x="4885205" y="3658290"/>
                </a:lnTo>
                <a:lnTo>
                  <a:pt x="1276" y="3658289"/>
                </a:lnTo>
                <a:cubicBezTo>
                  <a:pt x="-3142" y="2880598"/>
                  <a:pt x="5693" y="2169168"/>
                  <a:pt x="1275" y="1391477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Forma libre 11"/>
          <p:cNvSpPr/>
          <p:nvPr userDrawn="1"/>
        </p:nvSpPr>
        <p:spPr>
          <a:xfrm rot="8577816">
            <a:off x="-18831" y="-2477809"/>
            <a:ext cx="1621080" cy="4285189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1237415 h 4068987"/>
              <a:gd name="connsiteX1-57" fmla="*/ 811594 w 1368256"/>
              <a:gd name="connsiteY1-58" fmla="*/ 3422377 h 4068987"/>
              <a:gd name="connsiteX2-59" fmla="*/ 25093 w 1368256"/>
              <a:gd name="connsiteY2-60" fmla="*/ 4068987 h 4068987"/>
              <a:gd name="connsiteX3-61" fmla="*/ 3049 w 1368256"/>
              <a:gd name="connsiteY3-62" fmla="*/ 2827145 h 4068987"/>
              <a:gd name="connsiteX4-63" fmla="*/ 2431 w 1368256"/>
              <a:gd name="connsiteY4-64" fmla="*/ 245624 h 4068987"/>
              <a:gd name="connsiteX5-65" fmla="*/ 144195 w 1368256"/>
              <a:gd name="connsiteY5-66" fmla="*/ 0 h 4068987"/>
              <a:gd name="connsiteX6-67" fmla="*/ 1368256 w 1368256"/>
              <a:gd name="connsiteY6-68" fmla="*/ 1237415 h 4068987"/>
              <a:gd name="connsiteX0-69" fmla="*/ 1365242 w 1365242"/>
              <a:gd name="connsiteY0-70" fmla="*/ 1237415 h 4068987"/>
              <a:gd name="connsiteX1-71" fmla="*/ 808580 w 1365242"/>
              <a:gd name="connsiteY1-72" fmla="*/ 3422377 h 4068987"/>
              <a:gd name="connsiteX2-73" fmla="*/ 22079 w 1365242"/>
              <a:gd name="connsiteY2-74" fmla="*/ 4068987 h 4068987"/>
              <a:gd name="connsiteX3-75" fmla="*/ 35 w 1365242"/>
              <a:gd name="connsiteY3-76" fmla="*/ 2827145 h 4068987"/>
              <a:gd name="connsiteX4-77" fmla="*/ 429351 w 1365242"/>
              <a:gd name="connsiteY4-78" fmla="*/ 293096 h 4068987"/>
              <a:gd name="connsiteX5-79" fmla="*/ 141181 w 1365242"/>
              <a:gd name="connsiteY5-80" fmla="*/ 0 h 4068987"/>
              <a:gd name="connsiteX6-81" fmla="*/ 1365242 w 1365242"/>
              <a:gd name="connsiteY6-82" fmla="*/ 1237415 h 4068987"/>
              <a:gd name="connsiteX0-83" fmla="*/ 1365207 w 1365207"/>
              <a:gd name="connsiteY0-84" fmla="*/ 1237415 h 4068987"/>
              <a:gd name="connsiteX1-85" fmla="*/ 808545 w 1365207"/>
              <a:gd name="connsiteY1-86" fmla="*/ 3422377 h 4068987"/>
              <a:gd name="connsiteX2-87" fmla="*/ 22044 w 1365207"/>
              <a:gd name="connsiteY2-88" fmla="*/ 4068987 h 4068987"/>
              <a:gd name="connsiteX3-89" fmla="*/ 0 w 1365207"/>
              <a:gd name="connsiteY3-90" fmla="*/ 2827145 h 4068987"/>
              <a:gd name="connsiteX4-91" fmla="*/ 429316 w 1365207"/>
              <a:gd name="connsiteY4-92" fmla="*/ 293096 h 4068987"/>
              <a:gd name="connsiteX5-93" fmla="*/ 141146 w 1365207"/>
              <a:gd name="connsiteY5-94" fmla="*/ 0 h 4068987"/>
              <a:gd name="connsiteX6-95" fmla="*/ 1365207 w 1365207"/>
              <a:gd name="connsiteY6-96" fmla="*/ 1237415 h 4068987"/>
              <a:gd name="connsiteX0-97" fmla="*/ 1365207 w 1365207"/>
              <a:gd name="connsiteY0-98" fmla="*/ 1237415 h 4068987"/>
              <a:gd name="connsiteX1-99" fmla="*/ 808545 w 1365207"/>
              <a:gd name="connsiteY1-100" fmla="*/ 3422377 h 4068987"/>
              <a:gd name="connsiteX2-101" fmla="*/ 22044 w 1365207"/>
              <a:gd name="connsiteY2-102" fmla="*/ 4068987 h 4068987"/>
              <a:gd name="connsiteX3-103" fmla="*/ 0 w 1365207"/>
              <a:gd name="connsiteY3-104" fmla="*/ 2827145 h 4068987"/>
              <a:gd name="connsiteX4-105" fmla="*/ 317224 w 1365207"/>
              <a:gd name="connsiteY4-106" fmla="*/ 460178 h 4068987"/>
              <a:gd name="connsiteX5-107" fmla="*/ 141146 w 1365207"/>
              <a:gd name="connsiteY5-108" fmla="*/ 0 h 4068987"/>
              <a:gd name="connsiteX6-109" fmla="*/ 1365207 w 1365207"/>
              <a:gd name="connsiteY6-110" fmla="*/ 1237415 h 4068987"/>
              <a:gd name="connsiteX0-111" fmla="*/ 1365207 w 1365207"/>
              <a:gd name="connsiteY0-112" fmla="*/ 1237415 h 4068987"/>
              <a:gd name="connsiteX1-113" fmla="*/ 808545 w 1365207"/>
              <a:gd name="connsiteY1-114" fmla="*/ 3422377 h 4068987"/>
              <a:gd name="connsiteX2-115" fmla="*/ 22044 w 1365207"/>
              <a:gd name="connsiteY2-116" fmla="*/ 4068987 h 4068987"/>
              <a:gd name="connsiteX3-117" fmla="*/ 0 w 1365207"/>
              <a:gd name="connsiteY3-118" fmla="*/ 2827145 h 4068987"/>
              <a:gd name="connsiteX4-119" fmla="*/ 317224 w 1365207"/>
              <a:gd name="connsiteY4-120" fmla="*/ 460178 h 4068987"/>
              <a:gd name="connsiteX5-121" fmla="*/ 141146 w 1365207"/>
              <a:gd name="connsiteY5-122" fmla="*/ 0 h 4068987"/>
              <a:gd name="connsiteX6-123" fmla="*/ 1365207 w 1365207"/>
              <a:gd name="connsiteY6-124" fmla="*/ 1237415 h 4068987"/>
              <a:gd name="connsiteX0-125" fmla="*/ 1365207 w 1365207"/>
              <a:gd name="connsiteY0-126" fmla="*/ 1237415 h 4068987"/>
              <a:gd name="connsiteX1-127" fmla="*/ 808545 w 1365207"/>
              <a:gd name="connsiteY1-128" fmla="*/ 3422377 h 4068987"/>
              <a:gd name="connsiteX2-129" fmla="*/ 22044 w 1365207"/>
              <a:gd name="connsiteY2-130" fmla="*/ 4068987 h 4068987"/>
              <a:gd name="connsiteX3-131" fmla="*/ 0 w 1365207"/>
              <a:gd name="connsiteY3-132" fmla="*/ 2827145 h 4068987"/>
              <a:gd name="connsiteX4-133" fmla="*/ 317224 w 1365207"/>
              <a:gd name="connsiteY4-134" fmla="*/ 460178 h 4068987"/>
              <a:gd name="connsiteX5-135" fmla="*/ 141146 w 1365207"/>
              <a:gd name="connsiteY5-136" fmla="*/ 0 h 4068987"/>
              <a:gd name="connsiteX6-137" fmla="*/ 1365207 w 1365207"/>
              <a:gd name="connsiteY6-138" fmla="*/ 1237415 h 4068987"/>
              <a:gd name="connsiteX0-139" fmla="*/ 1365207 w 1365207"/>
              <a:gd name="connsiteY0-140" fmla="*/ 777237 h 3608809"/>
              <a:gd name="connsiteX1-141" fmla="*/ 808545 w 1365207"/>
              <a:gd name="connsiteY1-142" fmla="*/ 2962199 h 3608809"/>
              <a:gd name="connsiteX2-143" fmla="*/ 22044 w 1365207"/>
              <a:gd name="connsiteY2-144" fmla="*/ 3608809 h 3608809"/>
              <a:gd name="connsiteX3-145" fmla="*/ 0 w 1365207"/>
              <a:gd name="connsiteY3-146" fmla="*/ 2366967 h 3608809"/>
              <a:gd name="connsiteX4-147" fmla="*/ 317224 w 1365207"/>
              <a:gd name="connsiteY4-148" fmla="*/ 0 h 3608809"/>
              <a:gd name="connsiteX5-149" fmla="*/ 293810 w 1365207"/>
              <a:gd name="connsiteY5-150" fmla="*/ 4541 h 3608809"/>
              <a:gd name="connsiteX6-151" fmla="*/ 1365207 w 1365207"/>
              <a:gd name="connsiteY6-152" fmla="*/ 777237 h 36088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5207" h="3608809">
                <a:moveTo>
                  <a:pt x="1365207" y="777237"/>
                </a:moveTo>
                <a:lnTo>
                  <a:pt x="808545" y="2962199"/>
                </a:lnTo>
                <a:lnTo>
                  <a:pt x="22044" y="3608809"/>
                </a:lnTo>
                <a:cubicBezTo>
                  <a:pt x="21766" y="3502199"/>
                  <a:pt x="278" y="2473577"/>
                  <a:pt x="0" y="2366967"/>
                </a:cubicBezTo>
                <a:cubicBezTo>
                  <a:pt x="296628" y="36585"/>
                  <a:pt x="29215" y="2323409"/>
                  <a:pt x="317224" y="0"/>
                </a:cubicBezTo>
                <a:lnTo>
                  <a:pt x="293810" y="4541"/>
                </a:lnTo>
                <a:lnTo>
                  <a:pt x="1365207" y="77723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-13009" y="-26132"/>
            <a:ext cx="5761530" cy="5219145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2645525 w 7179512"/>
              <a:gd name="connsiteY3-118" fmla="*/ 616711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2393733 w 7179512"/>
              <a:gd name="connsiteY3-128" fmla="*/ 1080537 h 5211337"/>
              <a:gd name="connsiteX4-129" fmla="*/ 5575 w 7179512"/>
              <a:gd name="connsiteY4-130" fmla="*/ 5211337 h 5211337"/>
              <a:gd name="connsiteX0-131" fmla="*/ 5575 w 5761530"/>
              <a:gd name="connsiteY0-132" fmla="*/ 5219145 h 5219145"/>
              <a:gd name="connsiteX1-133" fmla="*/ 0 w 5761530"/>
              <a:gd name="connsiteY1-134" fmla="*/ 7808 h 5219145"/>
              <a:gd name="connsiteX2-135" fmla="*/ 5761530 w 5761530"/>
              <a:gd name="connsiteY2-136" fmla="*/ 0 h 5219145"/>
              <a:gd name="connsiteX3-137" fmla="*/ 2393733 w 5761530"/>
              <a:gd name="connsiteY3-138" fmla="*/ 1088345 h 5219145"/>
              <a:gd name="connsiteX4-139" fmla="*/ 5575 w 5761530"/>
              <a:gd name="connsiteY4-140" fmla="*/ 5219145 h 521914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761530" h="5219145">
                <a:moveTo>
                  <a:pt x="5575" y="5219145"/>
                </a:moveTo>
                <a:cubicBezTo>
                  <a:pt x="1239" y="4208101"/>
                  <a:pt x="4336" y="1018852"/>
                  <a:pt x="0" y="7808"/>
                </a:cubicBezTo>
                <a:lnTo>
                  <a:pt x="5761530" y="0"/>
                </a:lnTo>
                <a:lnTo>
                  <a:pt x="2393733" y="1088345"/>
                </a:lnTo>
                <a:lnTo>
                  <a:pt x="5575" y="521914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8882" y="1252041"/>
            <a:ext cx="3174544" cy="259675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8883" y="1511716"/>
            <a:ext cx="3174544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5395219" y="1252041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243" y="-29510"/>
            <a:ext cx="4639225" cy="2563101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  <a:gd name="connsiteX0-89" fmla="*/ 5011854 w 5011854"/>
              <a:gd name="connsiteY0-90" fmla="*/ 0 h 2768973"/>
              <a:gd name="connsiteX1-91" fmla="*/ 942539 w 5011854"/>
              <a:gd name="connsiteY1-92" fmla="*/ 1269691 h 2768973"/>
              <a:gd name="connsiteX2-93" fmla="*/ 0 w 5011854"/>
              <a:gd name="connsiteY2-94" fmla="*/ 2768973 h 2768973"/>
              <a:gd name="connsiteX3-95" fmla="*/ 0 w 5011854"/>
              <a:gd name="connsiteY3-96" fmla="*/ 728942 h 2768973"/>
              <a:gd name="connsiteX4-97" fmla="*/ 5011854 w 5011854"/>
              <a:gd name="connsiteY4-98" fmla="*/ 0 h 2768973"/>
              <a:gd name="connsiteX0-99" fmla="*/ 5026170 w 5026170"/>
              <a:gd name="connsiteY0-100" fmla="*/ 0 h 2768973"/>
              <a:gd name="connsiteX1-101" fmla="*/ 956855 w 5026170"/>
              <a:gd name="connsiteY1-102" fmla="*/ 1269691 h 2768973"/>
              <a:gd name="connsiteX2-103" fmla="*/ 14316 w 5026170"/>
              <a:gd name="connsiteY2-104" fmla="*/ 2768973 h 2768973"/>
              <a:gd name="connsiteX3-105" fmla="*/ 0 w 5026170"/>
              <a:gd name="connsiteY3-106" fmla="*/ 614409 h 2768973"/>
              <a:gd name="connsiteX4-107" fmla="*/ 5026170 w 5026170"/>
              <a:gd name="connsiteY4-108" fmla="*/ 0 h 2768973"/>
              <a:gd name="connsiteX0-109" fmla="*/ 5026170 w 5026170"/>
              <a:gd name="connsiteY0-110" fmla="*/ 0 h 2768973"/>
              <a:gd name="connsiteX1-111" fmla="*/ 956855 w 5026170"/>
              <a:gd name="connsiteY1-112" fmla="*/ 1269691 h 2768973"/>
              <a:gd name="connsiteX2-113" fmla="*/ 14316 w 5026170"/>
              <a:gd name="connsiteY2-114" fmla="*/ 2768973 h 2768973"/>
              <a:gd name="connsiteX3-115" fmla="*/ 0 w 5026170"/>
              <a:gd name="connsiteY3-116" fmla="*/ 614409 h 2768973"/>
              <a:gd name="connsiteX4-117" fmla="*/ 5026170 w 5026170"/>
              <a:gd name="connsiteY4-118" fmla="*/ 0 h 2768973"/>
              <a:gd name="connsiteX0-119" fmla="*/ 5026170 w 5026170"/>
              <a:gd name="connsiteY0-120" fmla="*/ 0 h 2768973"/>
              <a:gd name="connsiteX1-121" fmla="*/ 956855 w 5026170"/>
              <a:gd name="connsiteY1-122" fmla="*/ 1269691 h 2768973"/>
              <a:gd name="connsiteX2-123" fmla="*/ 14316 w 5026170"/>
              <a:gd name="connsiteY2-124" fmla="*/ 2768973 h 2768973"/>
              <a:gd name="connsiteX3-125" fmla="*/ 0 w 5026170"/>
              <a:gd name="connsiteY3-126" fmla="*/ 614409 h 2768973"/>
              <a:gd name="connsiteX4-127" fmla="*/ 5026170 w 5026170"/>
              <a:gd name="connsiteY4-128" fmla="*/ 0 h 2768973"/>
              <a:gd name="connsiteX0-129" fmla="*/ 5026170 w 5026170"/>
              <a:gd name="connsiteY0-130" fmla="*/ 179600 h 2948573"/>
              <a:gd name="connsiteX1-131" fmla="*/ 956855 w 5026170"/>
              <a:gd name="connsiteY1-132" fmla="*/ 1449291 h 2948573"/>
              <a:gd name="connsiteX2-133" fmla="*/ 14316 w 5026170"/>
              <a:gd name="connsiteY2-134" fmla="*/ 2948573 h 2948573"/>
              <a:gd name="connsiteX3-135" fmla="*/ 0 w 5026170"/>
              <a:gd name="connsiteY3-136" fmla="*/ 164078 h 2948573"/>
              <a:gd name="connsiteX4-137" fmla="*/ 5026170 w 5026170"/>
              <a:gd name="connsiteY4-138" fmla="*/ 179600 h 2948573"/>
              <a:gd name="connsiteX0-139" fmla="*/ 5026170 w 5026170"/>
              <a:gd name="connsiteY0-140" fmla="*/ 271334 h 3040307"/>
              <a:gd name="connsiteX1-141" fmla="*/ 956855 w 5026170"/>
              <a:gd name="connsiteY1-142" fmla="*/ 1541025 h 3040307"/>
              <a:gd name="connsiteX2-143" fmla="*/ 14316 w 5026170"/>
              <a:gd name="connsiteY2-144" fmla="*/ 3040307 h 3040307"/>
              <a:gd name="connsiteX3-145" fmla="*/ 0 w 5026170"/>
              <a:gd name="connsiteY3-146" fmla="*/ 255812 h 3040307"/>
              <a:gd name="connsiteX4-147" fmla="*/ 5026170 w 5026170"/>
              <a:gd name="connsiteY4-148" fmla="*/ 271334 h 3040307"/>
              <a:gd name="connsiteX0-149" fmla="*/ 5026170 w 5026170"/>
              <a:gd name="connsiteY0-150" fmla="*/ 20365 h 2789338"/>
              <a:gd name="connsiteX1-151" fmla="*/ 956855 w 5026170"/>
              <a:gd name="connsiteY1-152" fmla="*/ 1290056 h 2789338"/>
              <a:gd name="connsiteX2-153" fmla="*/ 14316 w 5026170"/>
              <a:gd name="connsiteY2-154" fmla="*/ 2789338 h 2789338"/>
              <a:gd name="connsiteX3-155" fmla="*/ 0 w 5026170"/>
              <a:gd name="connsiteY3-156" fmla="*/ 4843 h 2789338"/>
              <a:gd name="connsiteX4-157" fmla="*/ 5026170 w 5026170"/>
              <a:gd name="connsiteY4-158" fmla="*/ 20365 h 2789338"/>
              <a:gd name="connsiteX0-159" fmla="*/ 5011854 w 5011854"/>
              <a:gd name="connsiteY0-160" fmla="*/ 0 h 2768973"/>
              <a:gd name="connsiteX1-161" fmla="*/ 942539 w 5011854"/>
              <a:gd name="connsiteY1-162" fmla="*/ 1269691 h 2768973"/>
              <a:gd name="connsiteX2-163" fmla="*/ 0 w 5011854"/>
              <a:gd name="connsiteY2-164" fmla="*/ 2768973 h 2768973"/>
              <a:gd name="connsiteX3-165" fmla="*/ 0 w 5011854"/>
              <a:gd name="connsiteY3-166" fmla="*/ 27427 h 2768973"/>
              <a:gd name="connsiteX4-167" fmla="*/ 5011854 w 5011854"/>
              <a:gd name="connsiteY4-168" fmla="*/ 0 h 2768973"/>
              <a:gd name="connsiteX0-169" fmla="*/ 5011854 w 5011854"/>
              <a:gd name="connsiteY0-170" fmla="*/ 0 h 2768973"/>
              <a:gd name="connsiteX1-171" fmla="*/ 942539 w 5011854"/>
              <a:gd name="connsiteY1-172" fmla="*/ 1269691 h 2768973"/>
              <a:gd name="connsiteX2-173" fmla="*/ 0 w 5011854"/>
              <a:gd name="connsiteY2-174" fmla="*/ 2768973 h 2768973"/>
              <a:gd name="connsiteX3-175" fmla="*/ 0 w 5011854"/>
              <a:gd name="connsiteY3-176" fmla="*/ 13111 h 2768973"/>
              <a:gd name="connsiteX4-177" fmla="*/ 5011854 w 5011854"/>
              <a:gd name="connsiteY4-178" fmla="*/ 0 h 27689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011854" h="2768973">
                <a:moveTo>
                  <a:pt x="5011854" y="0"/>
                </a:moveTo>
                <a:lnTo>
                  <a:pt x="942539" y="1269691"/>
                </a:lnTo>
                <a:lnTo>
                  <a:pt x="0" y="2768973"/>
                </a:lnTo>
                <a:lnTo>
                  <a:pt x="0" y="13111"/>
                </a:lnTo>
                <a:lnTo>
                  <a:pt x="501185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180631" y="-38789"/>
            <a:ext cx="5838087" cy="5195541"/>
          </a:xfrm>
          <a:custGeom>
            <a:avLst/>
            <a:gdLst>
              <a:gd name="connsiteX0" fmla="*/ 0 w 3691235"/>
              <a:gd name="connsiteY0" fmla="*/ 0 h 4479925"/>
              <a:gd name="connsiteX1" fmla="*/ 3691235 w 3691235"/>
              <a:gd name="connsiteY1" fmla="*/ 0 h 4479925"/>
              <a:gd name="connsiteX2" fmla="*/ 3691235 w 3691235"/>
              <a:gd name="connsiteY2" fmla="*/ 4479925 h 4479925"/>
              <a:gd name="connsiteX3" fmla="*/ 0 w 3691235"/>
              <a:gd name="connsiteY3" fmla="*/ 4479925 h 4479925"/>
              <a:gd name="connsiteX4" fmla="*/ 0 w 3691235"/>
              <a:gd name="connsiteY4" fmla="*/ 0 h 4479925"/>
              <a:gd name="connsiteX0-1" fmla="*/ 728869 w 4420104"/>
              <a:gd name="connsiteY0-2" fmla="*/ 0 h 4506429"/>
              <a:gd name="connsiteX1-3" fmla="*/ 4420104 w 4420104"/>
              <a:gd name="connsiteY1-4" fmla="*/ 0 h 4506429"/>
              <a:gd name="connsiteX2-5" fmla="*/ 4420104 w 4420104"/>
              <a:gd name="connsiteY2-6" fmla="*/ 4479925 h 4506429"/>
              <a:gd name="connsiteX3-7" fmla="*/ 0 w 4420104"/>
              <a:gd name="connsiteY3-8" fmla="*/ 4506429 h 4506429"/>
              <a:gd name="connsiteX4-9" fmla="*/ 728869 w 4420104"/>
              <a:gd name="connsiteY4-10" fmla="*/ 0 h 4506429"/>
              <a:gd name="connsiteX0-11" fmla="*/ 13251 w 4420104"/>
              <a:gd name="connsiteY0-12" fmla="*/ 0 h 5208794"/>
              <a:gd name="connsiteX1-13" fmla="*/ 4420104 w 4420104"/>
              <a:gd name="connsiteY1-14" fmla="*/ 702365 h 5208794"/>
              <a:gd name="connsiteX2-15" fmla="*/ 4420104 w 4420104"/>
              <a:gd name="connsiteY2-16" fmla="*/ 5182290 h 5208794"/>
              <a:gd name="connsiteX3-17" fmla="*/ 0 w 4420104"/>
              <a:gd name="connsiteY3-18" fmla="*/ 5208794 h 5208794"/>
              <a:gd name="connsiteX4-19" fmla="*/ 13251 w 4420104"/>
              <a:gd name="connsiteY4-20" fmla="*/ 0 h 5208794"/>
              <a:gd name="connsiteX0-21" fmla="*/ 13251 w 6460938"/>
              <a:gd name="connsiteY0-22" fmla="*/ 0 h 5208794"/>
              <a:gd name="connsiteX1-23" fmla="*/ 6460938 w 6460938"/>
              <a:gd name="connsiteY1-24" fmla="*/ 26504 h 5208794"/>
              <a:gd name="connsiteX2-25" fmla="*/ 4420104 w 6460938"/>
              <a:gd name="connsiteY2-26" fmla="*/ 5182290 h 5208794"/>
              <a:gd name="connsiteX3-27" fmla="*/ 0 w 6460938"/>
              <a:gd name="connsiteY3-28" fmla="*/ 5208794 h 5208794"/>
              <a:gd name="connsiteX4-29" fmla="*/ 13251 w 6460938"/>
              <a:gd name="connsiteY4-30" fmla="*/ 0 h 5208794"/>
              <a:gd name="connsiteX0-31" fmla="*/ 13251 w 4420104"/>
              <a:gd name="connsiteY0-32" fmla="*/ 13252 h 5222046"/>
              <a:gd name="connsiteX1-33" fmla="*/ 2737077 w 4420104"/>
              <a:gd name="connsiteY1-34" fmla="*/ 0 h 5222046"/>
              <a:gd name="connsiteX2-35" fmla="*/ 4420104 w 4420104"/>
              <a:gd name="connsiteY2-36" fmla="*/ 5195542 h 5222046"/>
              <a:gd name="connsiteX3-37" fmla="*/ 0 w 4420104"/>
              <a:gd name="connsiteY3-38" fmla="*/ 5222046 h 5222046"/>
              <a:gd name="connsiteX4-39" fmla="*/ 13251 w 4420104"/>
              <a:gd name="connsiteY4-40" fmla="*/ 13252 h 5222046"/>
              <a:gd name="connsiteX0-41" fmla="*/ 13251 w 4420104"/>
              <a:gd name="connsiteY0-42" fmla="*/ 0 h 5208794"/>
              <a:gd name="connsiteX1-43" fmla="*/ 2206991 w 4420104"/>
              <a:gd name="connsiteY1-44" fmla="*/ 1722783 h 5208794"/>
              <a:gd name="connsiteX2-45" fmla="*/ 4420104 w 4420104"/>
              <a:gd name="connsiteY2-46" fmla="*/ 5182290 h 5208794"/>
              <a:gd name="connsiteX3-47" fmla="*/ 0 w 4420104"/>
              <a:gd name="connsiteY3-48" fmla="*/ 5208794 h 5208794"/>
              <a:gd name="connsiteX4-49" fmla="*/ 13251 w 4420104"/>
              <a:gd name="connsiteY4-50" fmla="*/ 0 h 5208794"/>
              <a:gd name="connsiteX0-51" fmla="*/ 26504 w 4420104"/>
              <a:gd name="connsiteY0-52" fmla="*/ 1139686 h 3486011"/>
              <a:gd name="connsiteX1-53" fmla="*/ 2206991 w 4420104"/>
              <a:gd name="connsiteY1-54" fmla="*/ 0 h 3486011"/>
              <a:gd name="connsiteX2-55" fmla="*/ 4420104 w 4420104"/>
              <a:gd name="connsiteY2-56" fmla="*/ 3459507 h 3486011"/>
              <a:gd name="connsiteX3-57" fmla="*/ 0 w 4420104"/>
              <a:gd name="connsiteY3-58" fmla="*/ 3486011 h 3486011"/>
              <a:gd name="connsiteX4-59" fmla="*/ 26504 w 4420104"/>
              <a:gd name="connsiteY4-60" fmla="*/ 1139686 h 3486011"/>
              <a:gd name="connsiteX0-61" fmla="*/ 0 w 4433357"/>
              <a:gd name="connsiteY0-62" fmla="*/ 1152938 h 3486011"/>
              <a:gd name="connsiteX1-63" fmla="*/ 2220244 w 4433357"/>
              <a:gd name="connsiteY1-64" fmla="*/ 0 h 3486011"/>
              <a:gd name="connsiteX2-65" fmla="*/ 4433357 w 4433357"/>
              <a:gd name="connsiteY2-66" fmla="*/ 3459507 h 3486011"/>
              <a:gd name="connsiteX3-67" fmla="*/ 13253 w 4433357"/>
              <a:gd name="connsiteY3-68" fmla="*/ 3486011 h 3486011"/>
              <a:gd name="connsiteX4-69" fmla="*/ 0 w 4433357"/>
              <a:gd name="connsiteY4-70" fmla="*/ 1152938 h 3486011"/>
              <a:gd name="connsiteX0-71" fmla="*/ 1275 w 4421380"/>
              <a:gd name="connsiteY0-72" fmla="*/ 1139686 h 3486011"/>
              <a:gd name="connsiteX1-73" fmla="*/ 2208267 w 4421380"/>
              <a:gd name="connsiteY1-74" fmla="*/ 0 h 3486011"/>
              <a:gd name="connsiteX2-75" fmla="*/ 4421380 w 4421380"/>
              <a:gd name="connsiteY2-76" fmla="*/ 3459507 h 3486011"/>
              <a:gd name="connsiteX3-77" fmla="*/ 1276 w 4421380"/>
              <a:gd name="connsiteY3-78" fmla="*/ 3486011 h 3486011"/>
              <a:gd name="connsiteX4-79" fmla="*/ 1275 w 4421380"/>
              <a:gd name="connsiteY4-80" fmla="*/ 1139686 h 3486011"/>
              <a:gd name="connsiteX0-81" fmla="*/ 1275 w 4421380"/>
              <a:gd name="connsiteY0-82" fmla="*/ 1311964 h 3658289"/>
              <a:gd name="connsiteX1-83" fmla="*/ 869797 w 4421380"/>
              <a:gd name="connsiteY1-84" fmla="*/ 0 h 3658289"/>
              <a:gd name="connsiteX2-85" fmla="*/ 4421380 w 4421380"/>
              <a:gd name="connsiteY2-86" fmla="*/ 3631785 h 3658289"/>
              <a:gd name="connsiteX3-87" fmla="*/ 1276 w 4421380"/>
              <a:gd name="connsiteY3-88" fmla="*/ 3658289 h 3658289"/>
              <a:gd name="connsiteX4-89" fmla="*/ 1275 w 4421380"/>
              <a:gd name="connsiteY4-90" fmla="*/ 1311964 h 3658289"/>
              <a:gd name="connsiteX0-91" fmla="*/ 1275 w 4421380"/>
              <a:gd name="connsiteY0-92" fmla="*/ 1391477 h 3658289"/>
              <a:gd name="connsiteX1-93" fmla="*/ 869797 w 4421380"/>
              <a:gd name="connsiteY1-94" fmla="*/ 0 h 3658289"/>
              <a:gd name="connsiteX2-95" fmla="*/ 4421380 w 4421380"/>
              <a:gd name="connsiteY2-96" fmla="*/ 3631785 h 3658289"/>
              <a:gd name="connsiteX3-97" fmla="*/ 1276 w 4421380"/>
              <a:gd name="connsiteY3-98" fmla="*/ 3658289 h 3658289"/>
              <a:gd name="connsiteX4-99" fmla="*/ 1275 w 4421380"/>
              <a:gd name="connsiteY4-100" fmla="*/ 1391477 h 3658289"/>
              <a:gd name="connsiteX0-101" fmla="*/ 1275 w 4805693"/>
              <a:gd name="connsiteY0-102" fmla="*/ 1391477 h 3684794"/>
              <a:gd name="connsiteX1-103" fmla="*/ 869797 w 4805693"/>
              <a:gd name="connsiteY1-104" fmla="*/ 0 h 3684794"/>
              <a:gd name="connsiteX2-105" fmla="*/ 4805693 w 4805693"/>
              <a:gd name="connsiteY2-106" fmla="*/ 3684794 h 3684794"/>
              <a:gd name="connsiteX3-107" fmla="*/ 1276 w 4805693"/>
              <a:gd name="connsiteY3-108" fmla="*/ 3658289 h 3684794"/>
              <a:gd name="connsiteX4-109" fmla="*/ 1275 w 4805693"/>
              <a:gd name="connsiteY4-110" fmla="*/ 1391477 h 3684794"/>
              <a:gd name="connsiteX0-111" fmla="*/ 1275 w 4845449"/>
              <a:gd name="connsiteY0-112" fmla="*/ 1391477 h 3684794"/>
              <a:gd name="connsiteX1-113" fmla="*/ 869797 w 4845449"/>
              <a:gd name="connsiteY1-114" fmla="*/ 0 h 3684794"/>
              <a:gd name="connsiteX2-115" fmla="*/ 4845449 w 4845449"/>
              <a:gd name="connsiteY2-116" fmla="*/ 3684794 h 3684794"/>
              <a:gd name="connsiteX3-117" fmla="*/ 1276 w 4845449"/>
              <a:gd name="connsiteY3-118" fmla="*/ 3658289 h 3684794"/>
              <a:gd name="connsiteX4-119" fmla="*/ 1275 w 4845449"/>
              <a:gd name="connsiteY4-120" fmla="*/ 1391477 h 3684794"/>
              <a:gd name="connsiteX0-121" fmla="*/ 1275 w 4885205"/>
              <a:gd name="connsiteY0-122" fmla="*/ 1391477 h 3658290"/>
              <a:gd name="connsiteX1-123" fmla="*/ 869797 w 4885205"/>
              <a:gd name="connsiteY1-124" fmla="*/ 0 h 3658290"/>
              <a:gd name="connsiteX2-125" fmla="*/ 4885205 w 4885205"/>
              <a:gd name="connsiteY2-126" fmla="*/ 3658290 h 3658290"/>
              <a:gd name="connsiteX3-127" fmla="*/ 1276 w 4885205"/>
              <a:gd name="connsiteY3-128" fmla="*/ 3658289 h 3658290"/>
              <a:gd name="connsiteX4-129" fmla="*/ 1275 w 4885205"/>
              <a:gd name="connsiteY4-130" fmla="*/ 1391477 h 3658290"/>
              <a:gd name="connsiteX0-131" fmla="*/ 1275 w 6064650"/>
              <a:gd name="connsiteY0-132" fmla="*/ 2941981 h 5208794"/>
              <a:gd name="connsiteX1-133" fmla="*/ 6064650 w 6064650"/>
              <a:gd name="connsiteY1-134" fmla="*/ 0 h 5208794"/>
              <a:gd name="connsiteX2-135" fmla="*/ 4885205 w 6064650"/>
              <a:gd name="connsiteY2-136" fmla="*/ 5208794 h 5208794"/>
              <a:gd name="connsiteX3-137" fmla="*/ 1276 w 6064650"/>
              <a:gd name="connsiteY3-138" fmla="*/ 5208793 h 5208794"/>
              <a:gd name="connsiteX4-139" fmla="*/ 1275 w 6064650"/>
              <a:gd name="connsiteY4-140" fmla="*/ 2941981 h 5208794"/>
              <a:gd name="connsiteX0-141" fmla="*/ 2478162 w 6063380"/>
              <a:gd name="connsiteY0-142" fmla="*/ 1166190 h 5208794"/>
              <a:gd name="connsiteX1-143" fmla="*/ 6063380 w 6063380"/>
              <a:gd name="connsiteY1-144" fmla="*/ 0 h 5208794"/>
              <a:gd name="connsiteX2-145" fmla="*/ 4883935 w 6063380"/>
              <a:gd name="connsiteY2-146" fmla="*/ 5208794 h 5208794"/>
              <a:gd name="connsiteX3-147" fmla="*/ 6 w 6063380"/>
              <a:gd name="connsiteY3-148" fmla="*/ 5208793 h 5208794"/>
              <a:gd name="connsiteX4-149" fmla="*/ 2478162 w 6063380"/>
              <a:gd name="connsiteY4-150" fmla="*/ 1166190 h 5208794"/>
              <a:gd name="connsiteX0-151" fmla="*/ 2478163 w 6063381"/>
              <a:gd name="connsiteY0-152" fmla="*/ 1166190 h 5208794"/>
              <a:gd name="connsiteX1-153" fmla="*/ 6063381 w 6063381"/>
              <a:gd name="connsiteY1-154" fmla="*/ 0 h 5208794"/>
              <a:gd name="connsiteX2-155" fmla="*/ 4883936 w 6063381"/>
              <a:gd name="connsiteY2-156" fmla="*/ 5208794 h 5208794"/>
              <a:gd name="connsiteX3-157" fmla="*/ 7 w 6063381"/>
              <a:gd name="connsiteY3-158" fmla="*/ 5208793 h 5208794"/>
              <a:gd name="connsiteX4-159" fmla="*/ 2478163 w 6063381"/>
              <a:gd name="connsiteY4-160" fmla="*/ 1166190 h 5208794"/>
              <a:gd name="connsiteX0-161" fmla="*/ 2067348 w 5652566"/>
              <a:gd name="connsiteY0-162" fmla="*/ 1166190 h 5208794"/>
              <a:gd name="connsiteX1-163" fmla="*/ 5652566 w 5652566"/>
              <a:gd name="connsiteY1-164" fmla="*/ 0 h 5208794"/>
              <a:gd name="connsiteX2-165" fmla="*/ 4473121 w 5652566"/>
              <a:gd name="connsiteY2-166" fmla="*/ 5208794 h 5208794"/>
              <a:gd name="connsiteX3-167" fmla="*/ 10 w 5652566"/>
              <a:gd name="connsiteY3-168" fmla="*/ 5208793 h 5208794"/>
              <a:gd name="connsiteX4-169" fmla="*/ 2067348 w 5652566"/>
              <a:gd name="connsiteY4-170" fmla="*/ 1166190 h 5208794"/>
              <a:gd name="connsiteX0-171" fmla="*/ 2067338 w 5652556"/>
              <a:gd name="connsiteY0-172" fmla="*/ 1166190 h 5208794"/>
              <a:gd name="connsiteX1-173" fmla="*/ 5652556 w 5652556"/>
              <a:gd name="connsiteY1-174" fmla="*/ 0 h 5208794"/>
              <a:gd name="connsiteX2-175" fmla="*/ 4473111 w 5652556"/>
              <a:gd name="connsiteY2-176" fmla="*/ 5208794 h 5208794"/>
              <a:gd name="connsiteX3-177" fmla="*/ 0 w 5652556"/>
              <a:gd name="connsiteY3-178" fmla="*/ 5208793 h 5208794"/>
              <a:gd name="connsiteX4-179" fmla="*/ 2067338 w 5652556"/>
              <a:gd name="connsiteY4-180" fmla="*/ 1166190 h 5208794"/>
              <a:gd name="connsiteX0-181" fmla="*/ 2252869 w 5838087"/>
              <a:gd name="connsiteY0-182" fmla="*/ 1166190 h 5208794"/>
              <a:gd name="connsiteX1-183" fmla="*/ 5838087 w 5838087"/>
              <a:gd name="connsiteY1-184" fmla="*/ 0 h 5208794"/>
              <a:gd name="connsiteX2-185" fmla="*/ 4658642 w 5838087"/>
              <a:gd name="connsiteY2-186" fmla="*/ 5208794 h 5208794"/>
              <a:gd name="connsiteX3-187" fmla="*/ 0 w 5838087"/>
              <a:gd name="connsiteY3-188" fmla="*/ 5195541 h 5208794"/>
              <a:gd name="connsiteX4-189" fmla="*/ 2252869 w 5838087"/>
              <a:gd name="connsiteY4-190" fmla="*/ 1166190 h 5208794"/>
              <a:gd name="connsiteX0-191" fmla="*/ 2252869 w 5838087"/>
              <a:gd name="connsiteY0-192" fmla="*/ 1166190 h 5195541"/>
              <a:gd name="connsiteX1-193" fmla="*/ 5838087 w 5838087"/>
              <a:gd name="connsiteY1-194" fmla="*/ 0 h 5195541"/>
              <a:gd name="connsiteX2-195" fmla="*/ 2644311 w 5838087"/>
              <a:gd name="connsiteY2-196" fmla="*/ 5182289 h 5195541"/>
              <a:gd name="connsiteX3-197" fmla="*/ 0 w 5838087"/>
              <a:gd name="connsiteY3-198" fmla="*/ 5195541 h 5195541"/>
              <a:gd name="connsiteX4-199" fmla="*/ 2252869 w 5838087"/>
              <a:gd name="connsiteY4-200" fmla="*/ 1166190 h 5195541"/>
              <a:gd name="connsiteX0-201" fmla="*/ 2252869 w 5838087"/>
              <a:gd name="connsiteY0-202" fmla="*/ 1166190 h 5195541"/>
              <a:gd name="connsiteX1-203" fmla="*/ 5838087 w 5838087"/>
              <a:gd name="connsiteY1-204" fmla="*/ 0 h 5195541"/>
              <a:gd name="connsiteX2-205" fmla="*/ 3227407 w 5838087"/>
              <a:gd name="connsiteY2-206" fmla="*/ 5169037 h 5195541"/>
              <a:gd name="connsiteX3-207" fmla="*/ 0 w 5838087"/>
              <a:gd name="connsiteY3-208" fmla="*/ 5195541 h 5195541"/>
              <a:gd name="connsiteX4-209" fmla="*/ 2252869 w 5838087"/>
              <a:gd name="connsiteY4-210" fmla="*/ 1166190 h 5195541"/>
              <a:gd name="connsiteX0-211" fmla="*/ 2252869 w 5838087"/>
              <a:gd name="connsiteY0-212" fmla="*/ 1166190 h 5195541"/>
              <a:gd name="connsiteX1-213" fmla="*/ 5838087 w 5838087"/>
              <a:gd name="connsiteY1-214" fmla="*/ 0 h 5195541"/>
              <a:gd name="connsiteX2-215" fmla="*/ 4669665 w 5838087"/>
              <a:gd name="connsiteY2-216" fmla="*/ 2318163 h 5195541"/>
              <a:gd name="connsiteX3-217" fmla="*/ 3227407 w 5838087"/>
              <a:gd name="connsiteY3-218" fmla="*/ 5169037 h 5195541"/>
              <a:gd name="connsiteX4-219" fmla="*/ 0 w 5838087"/>
              <a:gd name="connsiteY4-220" fmla="*/ 5195541 h 5195541"/>
              <a:gd name="connsiteX5" fmla="*/ 2252869 w 5838087"/>
              <a:gd name="connsiteY5" fmla="*/ 1166190 h 5195541"/>
              <a:gd name="connsiteX0-221" fmla="*/ 2252869 w 5838087"/>
              <a:gd name="connsiteY0-222" fmla="*/ 1166190 h 5195541"/>
              <a:gd name="connsiteX1-223" fmla="*/ 5838087 w 5838087"/>
              <a:gd name="connsiteY1-224" fmla="*/ 0 h 5195541"/>
              <a:gd name="connsiteX2-225" fmla="*/ 3662499 w 5838087"/>
              <a:gd name="connsiteY2-226" fmla="*/ 1191729 h 5195541"/>
              <a:gd name="connsiteX3-227" fmla="*/ 3227407 w 5838087"/>
              <a:gd name="connsiteY3-228" fmla="*/ 5169037 h 5195541"/>
              <a:gd name="connsiteX4-229" fmla="*/ 0 w 5838087"/>
              <a:gd name="connsiteY4-230" fmla="*/ 5195541 h 5195541"/>
              <a:gd name="connsiteX5-231" fmla="*/ 2252869 w 5838087"/>
              <a:gd name="connsiteY5-232" fmla="*/ 1166190 h 51955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31" y="connsiteY5-232"/>
              </a:cxn>
            </a:cxnLst>
            <a:rect l="l" t="t" r="r" b="b"/>
            <a:pathLst>
              <a:path w="5838087" h="5195541">
                <a:moveTo>
                  <a:pt x="2252869" y="1166190"/>
                </a:moveTo>
                <a:lnTo>
                  <a:pt x="5838087" y="0"/>
                </a:lnTo>
                <a:lnTo>
                  <a:pt x="3662499" y="1191729"/>
                </a:lnTo>
                <a:lnTo>
                  <a:pt x="3227407" y="5169037"/>
                </a:lnTo>
                <a:lnTo>
                  <a:pt x="0" y="5195541"/>
                </a:lnTo>
                <a:cubicBezTo>
                  <a:pt x="1002747" y="3251659"/>
                  <a:pt x="1713948" y="2102907"/>
                  <a:pt x="2252869" y="1166190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Forma libre 11"/>
          <p:cNvSpPr/>
          <p:nvPr userDrawn="1"/>
        </p:nvSpPr>
        <p:spPr>
          <a:xfrm rot="224094">
            <a:off x="-234119" y="-331651"/>
            <a:ext cx="1456459" cy="2213708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368256 w 1368256"/>
              <a:gd name="connsiteY0-56" fmla="*/ 1237415 h 4068987"/>
              <a:gd name="connsiteX1-57" fmla="*/ 811594 w 1368256"/>
              <a:gd name="connsiteY1-58" fmla="*/ 3422377 h 4068987"/>
              <a:gd name="connsiteX2-59" fmla="*/ 25093 w 1368256"/>
              <a:gd name="connsiteY2-60" fmla="*/ 4068987 h 4068987"/>
              <a:gd name="connsiteX3-61" fmla="*/ 3049 w 1368256"/>
              <a:gd name="connsiteY3-62" fmla="*/ 2827145 h 4068987"/>
              <a:gd name="connsiteX4-63" fmla="*/ 2431 w 1368256"/>
              <a:gd name="connsiteY4-64" fmla="*/ 245624 h 4068987"/>
              <a:gd name="connsiteX5-65" fmla="*/ 144195 w 1368256"/>
              <a:gd name="connsiteY5-66" fmla="*/ 0 h 4068987"/>
              <a:gd name="connsiteX6-67" fmla="*/ 1368256 w 1368256"/>
              <a:gd name="connsiteY6-68" fmla="*/ 1237415 h 4068987"/>
              <a:gd name="connsiteX0-69" fmla="*/ 1365242 w 1365242"/>
              <a:gd name="connsiteY0-70" fmla="*/ 1237415 h 4068987"/>
              <a:gd name="connsiteX1-71" fmla="*/ 808580 w 1365242"/>
              <a:gd name="connsiteY1-72" fmla="*/ 3422377 h 4068987"/>
              <a:gd name="connsiteX2-73" fmla="*/ 22079 w 1365242"/>
              <a:gd name="connsiteY2-74" fmla="*/ 4068987 h 4068987"/>
              <a:gd name="connsiteX3-75" fmla="*/ 35 w 1365242"/>
              <a:gd name="connsiteY3-76" fmla="*/ 2827145 h 4068987"/>
              <a:gd name="connsiteX4-77" fmla="*/ 429351 w 1365242"/>
              <a:gd name="connsiteY4-78" fmla="*/ 293096 h 4068987"/>
              <a:gd name="connsiteX5-79" fmla="*/ 141181 w 1365242"/>
              <a:gd name="connsiteY5-80" fmla="*/ 0 h 4068987"/>
              <a:gd name="connsiteX6-81" fmla="*/ 1365242 w 1365242"/>
              <a:gd name="connsiteY6-82" fmla="*/ 1237415 h 4068987"/>
              <a:gd name="connsiteX0-83" fmla="*/ 1365207 w 1365207"/>
              <a:gd name="connsiteY0-84" fmla="*/ 1237415 h 4068987"/>
              <a:gd name="connsiteX1-85" fmla="*/ 808545 w 1365207"/>
              <a:gd name="connsiteY1-86" fmla="*/ 3422377 h 4068987"/>
              <a:gd name="connsiteX2-87" fmla="*/ 22044 w 1365207"/>
              <a:gd name="connsiteY2-88" fmla="*/ 4068987 h 4068987"/>
              <a:gd name="connsiteX3-89" fmla="*/ 0 w 1365207"/>
              <a:gd name="connsiteY3-90" fmla="*/ 2827145 h 4068987"/>
              <a:gd name="connsiteX4-91" fmla="*/ 429316 w 1365207"/>
              <a:gd name="connsiteY4-92" fmla="*/ 293096 h 4068987"/>
              <a:gd name="connsiteX5-93" fmla="*/ 141146 w 1365207"/>
              <a:gd name="connsiteY5-94" fmla="*/ 0 h 4068987"/>
              <a:gd name="connsiteX6-95" fmla="*/ 1365207 w 1365207"/>
              <a:gd name="connsiteY6-96" fmla="*/ 1237415 h 4068987"/>
              <a:gd name="connsiteX0-97" fmla="*/ 1365207 w 1365207"/>
              <a:gd name="connsiteY0-98" fmla="*/ 1237415 h 4068987"/>
              <a:gd name="connsiteX1-99" fmla="*/ 808545 w 1365207"/>
              <a:gd name="connsiteY1-100" fmla="*/ 3422377 h 4068987"/>
              <a:gd name="connsiteX2-101" fmla="*/ 22044 w 1365207"/>
              <a:gd name="connsiteY2-102" fmla="*/ 4068987 h 4068987"/>
              <a:gd name="connsiteX3-103" fmla="*/ 0 w 1365207"/>
              <a:gd name="connsiteY3-104" fmla="*/ 2827145 h 4068987"/>
              <a:gd name="connsiteX4-105" fmla="*/ 317224 w 1365207"/>
              <a:gd name="connsiteY4-106" fmla="*/ 460178 h 4068987"/>
              <a:gd name="connsiteX5-107" fmla="*/ 141146 w 1365207"/>
              <a:gd name="connsiteY5-108" fmla="*/ 0 h 4068987"/>
              <a:gd name="connsiteX6-109" fmla="*/ 1365207 w 1365207"/>
              <a:gd name="connsiteY6-110" fmla="*/ 1237415 h 4068987"/>
              <a:gd name="connsiteX0-111" fmla="*/ 1365207 w 1365207"/>
              <a:gd name="connsiteY0-112" fmla="*/ 1237415 h 4068987"/>
              <a:gd name="connsiteX1-113" fmla="*/ 808545 w 1365207"/>
              <a:gd name="connsiteY1-114" fmla="*/ 3422377 h 4068987"/>
              <a:gd name="connsiteX2-115" fmla="*/ 22044 w 1365207"/>
              <a:gd name="connsiteY2-116" fmla="*/ 4068987 h 4068987"/>
              <a:gd name="connsiteX3-117" fmla="*/ 0 w 1365207"/>
              <a:gd name="connsiteY3-118" fmla="*/ 2827145 h 4068987"/>
              <a:gd name="connsiteX4-119" fmla="*/ 317224 w 1365207"/>
              <a:gd name="connsiteY4-120" fmla="*/ 460178 h 4068987"/>
              <a:gd name="connsiteX5-121" fmla="*/ 141146 w 1365207"/>
              <a:gd name="connsiteY5-122" fmla="*/ 0 h 4068987"/>
              <a:gd name="connsiteX6-123" fmla="*/ 1365207 w 1365207"/>
              <a:gd name="connsiteY6-124" fmla="*/ 1237415 h 4068987"/>
              <a:gd name="connsiteX0-125" fmla="*/ 1365207 w 1365207"/>
              <a:gd name="connsiteY0-126" fmla="*/ 1237415 h 4068987"/>
              <a:gd name="connsiteX1-127" fmla="*/ 808545 w 1365207"/>
              <a:gd name="connsiteY1-128" fmla="*/ 3422377 h 4068987"/>
              <a:gd name="connsiteX2-129" fmla="*/ 22044 w 1365207"/>
              <a:gd name="connsiteY2-130" fmla="*/ 4068987 h 4068987"/>
              <a:gd name="connsiteX3-131" fmla="*/ 0 w 1365207"/>
              <a:gd name="connsiteY3-132" fmla="*/ 2827145 h 4068987"/>
              <a:gd name="connsiteX4-133" fmla="*/ 317224 w 1365207"/>
              <a:gd name="connsiteY4-134" fmla="*/ 460178 h 4068987"/>
              <a:gd name="connsiteX5-135" fmla="*/ 141146 w 1365207"/>
              <a:gd name="connsiteY5-136" fmla="*/ 0 h 4068987"/>
              <a:gd name="connsiteX6-137" fmla="*/ 1365207 w 1365207"/>
              <a:gd name="connsiteY6-138" fmla="*/ 1237415 h 4068987"/>
              <a:gd name="connsiteX0-139" fmla="*/ 1365207 w 1365207"/>
              <a:gd name="connsiteY0-140" fmla="*/ 777237 h 3608809"/>
              <a:gd name="connsiteX1-141" fmla="*/ 808545 w 1365207"/>
              <a:gd name="connsiteY1-142" fmla="*/ 2962199 h 3608809"/>
              <a:gd name="connsiteX2-143" fmla="*/ 22044 w 1365207"/>
              <a:gd name="connsiteY2-144" fmla="*/ 3608809 h 3608809"/>
              <a:gd name="connsiteX3-145" fmla="*/ 0 w 1365207"/>
              <a:gd name="connsiteY3-146" fmla="*/ 2366967 h 3608809"/>
              <a:gd name="connsiteX4-147" fmla="*/ 317224 w 1365207"/>
              <a:gd name="connsiteY4-148" fmla="*/ 0 h 3608809"/>
              <a:gd name="connsiteX5-149" fmla="*/ 293810 w 1365207"/>
              <a:gd name="connsiteY5-150" fmla="*/ 4541 h 3608809"/>
              <a:gd name="connsiteX6-151" fmla="*/ 1365207 w 1365207"/>
              <a:gd name="connsiteY6-152" fmla="*/ 777237 h 3608809"/>
              <a:gd name="connsiteX0-153" fmla="*/ 1501291 w 1501291"/>
              <a:gd name="connsiteY0-154" fmla="*/ 777237 h 3608809"/>
              <a:gd name="connsiteX1-155" fmla="*/ 944629 w 1501291"/>
              <a:gd name="connsiteY1-156" fmla="*/ 2962199 h 3608809"/>
              <a:gd name="connsiteX2-157" fmla="*/ 158128 w 1501291"/>
              <a:gd name="connsiteY2-158" fmla="*/ 3608809 h 3608809"/>
              <a:gd name="connsiteX3-159" fmla="*/ 0 w 1501291"/>
              <a:gd name="connsiteY3-160" fmla="*/ 1995588 h 3608809"/>
              <a:gd name="connsiteX4-161" fmla="*/ 453308 w 1501291"/>
              <a:gd name="connsiteY4-162" fmla="*/ 0 h 3608809"/>
              <a:gd name="connsiteX5-163" fmla="*/ 429894 w 1501291"/>
              <a:gd name="connsiteY5-164" fmla="*/ 4541 h 3608809"/>
              <a:gd name="connsiteX6-165" fmla="*/ 1501291 w 1501291"/>
              <a:gd name="connsiteY6-166" fmla="*/ 777237 h 3608809"/>
              <a:gd name="connsiteX0-167" fmla="*/ 1501291 w 1501291"/>
              <a:gd name="connsiteY0-168" fmla="*/ 777237 h 3608809"/>
              <a:gd name="connsiteX1-169" fmla="*/ 944629 w 1501291"/>
              <a:gd name="connsiteY1-170" fmla="*/ 2962199 h 3608809"/>
              <a:gd name="connsiteX2-171" fmla="*/ 158128 w 1501291"/>
              <a:gd name="connsiteY2-172" fmla="*/ 3608809 h 3608809"/>
              <a:gd name="connsiteX3-173" fmla="*/ 0 w 1501291"/>
              <a:gd name="connsiteY3-174" fmla="*/ 1995588 h 3608809"/>
              <a:gd name="connsiteX4-175" fmla="*/ 453308 w 1501291"/>
              <a:gd name="connsiteY4-176" fmla="*/ 0 h 3608809"/>
              <a:gd name="connsiteX5-177" fmla="*/ 845450 w 1501291"/>
              <a:gd name="connsiteY5-178" fmla="*/ 1744516 h 3608809"/>
              <a:gd name="connsiteX6-179" fmla="*/ 1501291 w 1501291"/>
              <a:gd name="connsiteY6-180" fmla="*/ 777237 h 3608809"/>
              <a:gd name="connsiteX0-181" fmla="*/ 1501291 w 1501291"/>
              <a:gd name="connsiteY0-182" fmla="*/ 0 h 2831572"/>
              <a:gd name="connsiteX1-183" fmla="*/ 944629 w 1501291"/>
              <a:gd name="connsiteY1-184" fmla="*/ 2184962 h 2831572"/>
              <a:gd name="connsiteX2-185" fmla="*/ 158128 w 1501291"/>
              <a:gd name="connsiteY2-186" fmla="*/ 2831572 h 2831572"/>
              <a:gd name="connsiteX3-187" fmla="*/ 0 w 1501291"/>
              <a:gd name="connsiteY3-188" fmla="*/ 1218351 h 2831572"/>
              <a:gd name="connsiteX4-189" fmla="*/ 410804 w 1501291"/>
              <a:gd name="connsiteY4-190" fmla="*/ 970271 h 2831572"/>
              <a:gd name="connsiteX5-191" fmla="*/ 845450 w 1501291"/>
              <a:gd name="connsiteY5-192" fmla="*/ 967279 h 2831572"/>
              <a:gd name="connsiteX6-193" fmla="*/ 1501291 w 1501291"/>
              <a:gd name="connsiteY6-194" fmla="*/ 0 h 2831572"/>
              <a:gd name="connsiteX0-195" fmla="*/ 1501291 w 1501291"/>
              <a:gd name="connsiteY0-196" fmla="*/ 0 h 2831572"/>
              <a:gd name="connsiteX1-197" fmla="*/ 944629 w 1501291"/>
              <a:gd name="connsiteY1-198" fmla="*/ 2184962 h 2831572"/>
              <a:gd name="connsiteX2-199" fmla="*/ 158128 w 1501291"/>
              <a:gd name="connsiteY2-200" fmla="*/ 2831572 h 2831572"/>
              <a:gd name="connsiteX3-201" fmla="*/ 0 w 1501291"/>
              <a:gd name="connsiteY3-202" fmla="*/ 1218351 h 2831572"/>
              <a:gd name="connsiteX4-203" fmla="*/ 410804 w 1501291"/>
              <a:gd name="connsiteY4-204" fmla="*/ 970271 h 2831572"/>
              <a:gd name="connsiteX5-205" fmla="*/ 845450 w 1501291"/>
              <a:gd name="connsiteY5-206" fmla="*/ 967279 h 2831572"/>
              <a:gd name="connsiteX6-207" fmla="*/ 1501291 w 1501291"/>
              <a:gd name="connsiteY6-208" fmla="*/ 0 h 2831572"/>
              <a:gd name="connsiteX0-209" fmla="*/ 1501291 w 1501291"/>
              <a:gd name="connsiteY0-210" fmla="*/ 0 h 2831572"/>
              <a:gd name="connsiteX1-211" fmla="*/ 944629 w 1501291"/>
              <a:gd name="connsiteY1-212" fmla="*/ 2184962 h 2831572"/>
              <a:gd name="connsiteX2-213" fmla="*/ 158128 w 1501291"/>
              <a:gd name="connsiteY2-214" fmla="*/ 2831572 h 2831572"/>
              <a:gd name="connsiteX3-215" fmla="*/ 0 w 1501291"/>
              <a:gd name="connsiteY3-216" fmla="*/ 1218351 h 2831572"/>
              <a:gd name="connsiteX4-217" fmla="*/ 410804 w 1501291"/>
              <a:gd name="connsiteY4-218" fmla="*/ 970271 h 2831572"/>
              <a:gd name="connsiteX5-219" fmla="*/ 845450 w 1501291"/>
              <a:gd name="connsiteY5-220" fmla="*/ 967279 h 2831572"/>
              <a:gd name="connsiteX6-221" fmla="*/ 1501291 w 1501291"/>
              <a:gd name="connsiteY6-222" fmla="*/ 0 h 2831572"/>
              <a:gd name="connsiteX0-223" fmla="*/ 1226570 w 1226570"/>
              <a:gd name="connsiteY0-224" fmla="*/ 135521 h 1864293"/>
              <a:gd name="connsiteX1-225" fmla="*/ 944629 w 1226570"/>
              <a:gd name="connsiteY1-226" fmla="*/ 1217683 h 1864293"/>
              <a:gd name="connsiteX2-227" fmla="*/ 158128 w 1226570"/>
              <a:gd name="connsiteY2-228" fmla="*/ 1864293 h 1864293"/>
              <a:gd name="connsiteX3-229" fmla="*/ 0 w 1226570"/>
              <a:gd name="connsiteY3-230" fmla="*/ 251072 h 1864293"/>
              <a:gd name="connsiteX4-231" fmla="*/ 410804 w 1226570"/>
              <a:gd name="connsiteY4-232" fmla="*/ 2992 h 1864293"/>
              <a:gd name="connsiteX5-233" fmla="*/ 845450 w 1226570"/>
              <a:gd name="connsiteY5-234" fmla="*/ 0 h 1864293"/>
              <a:gd name="connsiteX6-235" fmla="*/ 1226570 w 1226570"/>
              <a:gd name="connsiteY6-236" fmla="*/ 135521 h 18642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226570" h="1864293">
                <a:moveTo>
                  <a:pt x="1226570" y="135521"/>
                </a:moveTo>
                <a:lnTo>
                  <a:pt x="944629" y="1217683"/>
                </a:lnTo>
                <a:lnTo>
                  <a:pt x="158128" y="1864293"/>
                </a:lnTo>
                <a:cubicBezTo>
                  <a:pt x="157850" y="1757683"/>
                  <a:pt x="278" y="357682"/>
                  <a:pt x="0" y="251072"/>
                </a:cubicBezTo>
                <a:cubicBezTo>
                  <a:pt x="288525" y="23846"/>
                  <a:pt x="130171" y="212108"/>
                  <a:pt x="410804" y="2992"/>
                </a:cubicBezTo>
                <a:lnTo>
                  <a:pt x="845450" y="0"/>
                </a:lnTo>
                <a:lnTo>
                  <a:pt x="1226570" y="13552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426340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426340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3302677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375002" y="-184844"/>
            <a:ext cx="878124" cy="3446463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878124" h="3446463">
                <a:moveTo>
                  <a:pt x="0" y="229523"/>
                </a:moveTo>
                <a:lnTo>
                  <a:pt x="878124" y="0"/>
                </a:lnTo>
                <a:cubicBezTo>
                  <a:pt x="600396" y="1445061"/>
                  <a:pt x="554438" y="2138346"/>
                  <a:pt x="225019" y="3446463"/>
                </a:cubicBezTo>
                <a:cubicBezTo>
                  <a:pt x="21079" y="383371"/>
                  <a:pt x="59296" y="1190624"/>
                  <a:pt x="171" y="295504"/>
                </a:cubicBezTo>
                <a:lnTo>
                  <a:pt x="0" y="22952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252213" y="-1308191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1"/>
          <p:cNvSpPr/>
          <p:nvPr userDrawn="1"/>
        </p:nvSpPr>
        <p:spPr>
          <a:xfrm>
            <a:off x="-399384" y="-270116"/>
            <a:ext cx="5432548" cy="5502885"/>
          </a:xfrm>
          <a:custGeom>
            <a:avLst/>
            <a:gdLst>
              <a:gd name="connsiteX0" fmla="*/ 0 w 5260270"/>
              <a:gd name="connsiteY0" fmla="*/ 5211337 h 5211337"/>
              <a:gd name="connsiteX1" fmla="*/ 2630135 w 5260270"/>
              <a:gd name="connsiteY1" fmla="*/ 0 h 5211337"/>
              <a:gd name="connsiteX2" fmla="*/ 5260270 w 5260270"/>
              <a:gd name="connsiteY2" fmla="*/ 5211337 h 5211337"/>
              <a:gd name="connsiteX3" fmla="*/ 0 w 5260270"/>
              <a:gd name="connsiteY3" fmla="*/ 5211337 h 5211337"/>
              <a:gd name="connsiteX0-1" fmla="*/ 0 w 5260270"/>
              <a:gd name="connsiteY0-2" fmla="*/ 5211337 h 5211337"/>
              <a:gd name="connsiteX1-3" fmla="*/ 2630135 w 5260270"/>
              <a:gd name="connsiteY1-4" fmla="*/ 0 h 5211337"/>
              <a:gd name="connsiteX2-5" fmla="*/ 3911210 w 5260270"/>
              <a:gd name="connsiteY2-6" fmla="*/ 2575995 h 5211337"/>
              <a:gd name="connsiteX3-7" fmla="*/ 5260270 w 5260270"/>
              <a:gd name="connsiteY3-8" fmla="*/ 5211337 h 5211337"/>
              <a:gd name="connsiteX4" fmla="*/ 0 w 5260270"/>
              <a:gd name="connsiteY4" fmla="*/ 5211337 h 5211337"/>
              <a:gd name="connsiteX0-9" fmla="*/ 0 w 5260270"/>
              <a:gd name="connsiteY0-10" fmla="*/ 5211337 h 5211337"/>
              <a:gd name="connsiteX1-11" fmla="*/ 2630135 w 5260270"/>
              <a:gd name="connsiteY1-12" fmla="*/ 0 h 5211337"/>
              <a:gd name="connsiteX2-13" fmla="*/ 2877540 w 5260270"/>
              <a:gd name="connsiteY2-14" fmla="*/ 3516900 h 5211337"/>
              <a:gd name="connsiteX3-15" fmla="*/ 5260270 w 5260270"/>
              <a:gd name="connsiteY3-16" fmla="*/ 5211337 h 5211337"/>
              <a:gd name="connsiteX4-17" fmla="*/ 0 w 5260270"/>
              <a:gd name="connsiteY4-18" fmla="*/ 5211337 h 5211337"/>
              <a:gd name="connsiteX0-19" fmla="*/ 0 w 5260270"/>
              <a:gd name="connsiteY0-20" fmla="*/ 5463128 h 5463128"/>
              <a:gd name="connsiteX1-21" fmla="*/ 2749405 w 5260270"/>
              <a:gd name="connsiteY1-22" fmla="*/ 0 h 5463128"/>
              <a:gd name="connsiteX2-23" fmla="*/ 2877540 w 5260270"/>
              <a:gd name="connsiteY2-24" fmla="*/ 3768691 h 5463128"/>
              <a:gd name="connsiteX3-25" fmla="*/ 5260270 w 5260270"/>
              <a:gd name="connsiteY3-26" fmla="*/ 5463128 h 5463128"/>
              <a:gd name="connsiteX4-27" fmla="*/ 0 w 5260270"/>
              <a:gd name="connsiteY4-28" fmla="*/ 5463128 h 5463128"/>
              <a:gd name="connsiteX0-29" fmla="*/ 0 w 5432548"/>
              <a:gd name="connsiteY0-30" fmla="*/ 5463128 h 5502885"/>
              <a:gd name="connsiteX1-31" fmla="*/ 2749405 w 5432548"/>
              <a:gd name="connsiteY1-32" fmla="*/ 0 h 5502885"/>
              <a:gd name="connsiteX2-33" fmla="*/ 2877540 w 5432548"/>
              <a:gd name="connsiteY2-34" fmla="*/ 3768691 h 5502885"/>
              <a:gd name="connsiteX3-35" fmla="*/ 5432548 w 5432548"/>
              <a:gd name="connsiteY3-36" fmla="*/ 5502885 h 5502885"/>
              <a:gd name="connsiteX4-37" fmla="*/ 0 w 5432548"/>
              <a:gd name="connsiteY4-38" fmla="*/ 5463128 h 55028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432548" h="5502885">
                <a:moveTo>
                  <a:pt x="0" y="5463128"/>
                </a:moveTo>
                <a:lnTo>
                  <a:pt x="2749405" y="0"/>
                </a:lnTo>
                <a:lnTo>
                  <a:pt x="2877540" y="3768691"/>
                </a:lnTo>
                <a:lnTo>
                  <a:pt x="5432548" y="5502885"/>
                </a:lnTo>
                <a:lnTo>
                  <a:pt x="0" y="546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-232492" y="251790"/>
            <a:ext cx="4939914" cy="4891709"/>
          </a:xfrm>
          <a:custGeom>
            <a:avLst/>
            <a:gdLst>
              <a:gd name="connsiteX0" fmla="*/ 0 w 4939914"/>
              <a:gd name="connsiteY0" fmla="*/ 4891709 h 4891709"/>
              <a:gd name="connsiteX1" fmla="*/ 2469957 w 4939914"/>
              <a:gd name="connsiteY1" fmla="*/ 0 h 4891709"/>
              <a:gd name="connsiteX2" fmla="*/ 4939914 w 4939914"/>
              <a:gd name="connsiteY2" fmla="*/ 4891709 h 4891709"/>
              <a:gd name="connsiteX3" fmla="*/ 0 w 4939914"/>
              <a:gd name="connsiteY3" fmla="*/ 4891709 h 4891709"/>
              <a:gd name="connsiteX0-1" fmla="*/ 0 w 4939914"/>
              <a:gd name="connsiteY0-2" fmla="*/ 4891709 h 4891709"/>
              <a:gd name="connsiteX1-3" fmla="*/ 2469957 w 4939914"/>
              <a:gd name="connsiteY1-4" fmla="*/ 0 h 4891709"/>
              <a:gd name="connsiteX2-5" fmla="*/ 3744318 w 4939914"/>
              <a:gd name="connsiteY2-6" fmla="*/ 2584175 h 4891709"/>
              <a:gd name="connsiteX3-7" fmla="*/ 4939914 w 4939914"/>
              <a:gd name="connsiteY3-8" fmla="*/ 4891709 h 4891709"/>
              <a:gd name="connsiteX4" fmla="*/ 0 w 4939914"/>
              <a:gd name="connsiteY4" fmla="*/ 4891709 h 4891709"/>
              <a:gd name="connsiteX0-9" fmla="*/ 0 w 4939914"/>
              <a:gd name="connsiteY0-10" fmla="*/ 4891709 h 4891709"/>
              <a:gd name="connsiteX1-11" fmla="*/ 2469957 w 4939914"/>
              <a:gd name="connsiteY1-12" fmla="*/ 0 h 4891709"/>
              <a:gd name="connsiteX2-13" fmla="*/ 2525118 w 4939914"/>
              <a:gd name="connsiteY2-14" fmla="*/ 3326296 h 4891709"/>
              <a:gd name="connsiteX3-15" fmla="*/ 4939914 w 4939914"/>
              <a:gd name="connsiteY3-16" fmla="*/ 4891709 h 4891709"/>
              <a:gd name="connsiteX4-17" fmla="*/ 0 w 4939914"/>
              <a:gd name="connsiteY4-18" fmla="*/ 4891709 h 48917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939914" h="4891709">
                <a:moveTo>
                  <a:pt x="0" y="4891709"/>
                </a:moveTo>
                <a:lnTo>
                  <a:pt x="2469957" y="0"/>
                </a:lnTo>
                <a:lnTo>
                  <a:pt x="2525118" y="3326296"/>
                </a:lnTo>
                <a:lnTo>
                  <a:pt x="4939914" y="4891709"/>
                </a:lnTo>
                <a:lnTo>
                  <a:pt x="0" y="4891709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252213" y="-1308191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0 w 9180610"/>
              <a:gd name="connsiteY0" fmla="*/ 0 h 2311542"/>
              <a:gd name="connsiteX1" fmla="*/ 9180610 w 9180610"/>
              <a:gd name="connsiteY1" fmla="*/ 0 h 2311542"/>
              <a:gd name="connsiteX2" fmla="*/ 9180610 w 9180610"/>
              <a:gd name="connsiteY2" fmla="*/ 2311542 h 2311542"/>
              <a:gd name="connsiteX3" fmla="*/ 0 w 9180610"/>
              <a:gd name="connsiteY3" fmla="*/ 2311542 h 2311542"/>
              <a:gd name="connsiteX4" fmla="*/ 0 w 9180610"/>
              <a:gd name="connsiteY4" fmla="*/ 0 h 2311542"/>
              <a:gd name="connsiteX0-1" fmla="*/ 13252 w 9193862"/>
              <a:gd name="connsiteY0-2" fmla="*/ 0 h 3013907"/>
              <a:gd name="connsiteX1-3" fmla="*/ 9193862 w 9193862"/>
              <a:gd name="connsiteY1-4" fmla="*/ 0 h 3013907"/>
              <a:gd name="connsiteX2-5" fmla="*/ 9193862 w 9193862"/>
              <a:gd name="connsiteY2-6" fmla="*/ 2311542 h 3013907"/>
              <a:gd name="connsiteX3-7" fmla="*/ 0 w 9193862"/>
              <a:gd name="connsiteY3-8" fmla="*/ 3013907 h 3013907"/>
              <a:gd name="connsiteX4-9" fmla="*/ 13252 w 9193862"/>
              <a:gd name="connsiteY4-10" fmla="*/ 0 h 3013907"/>
              <a:gd name="connsiteX0-11" fmla="*/ 13252 w 9193862"/>
              <a:gd name="connsiteY0-12" fmla="*/ 0 h 3013907"/>
              <a:gd name="connsiteX1-13" fmla="*/ 9193862 w 9193862"/>
              <a:gd name="connsiteY1-14" fmla="*/ 0 h 3013907"/>
              <a:gd name="connsiteX2-15" fmla="*/ 9193862 w 9193862"/>
              <a:gd name="connsiteY2-16" fmla="*/ 2311542 h 3013907"/>
              <a:gd name="connsiteX3-17" fmla="*/ 4671970 w 9193862"/>
              <a:gd name="connsiteY3-18" fmla="*/ 2637183 h 3013907"/>
              <a:gd name="connsiteX4-19" fmla="*/ 0 w 9193862"/>
              <a:gd name="connsiteY4-20" fmla="*/ 3013907 h 3013907"/>
              <a:gd name="connsiteX5" fmla="*/ 13252 w 9193862"/>
              <a:gd name="connsiteY5" fmla="*/ 0 h 3013907"/>
              <a:gd name="connsiteX0-21" fmla="*/ 13252 w 9193862"/>
              <a:gd name="connsiteY0-22" fmla="*/ 0 h 3013907"/>
              <a:gd name="connsiteX1-23" fmla="*/ 9193862 w 9193862"/>
              <a:gd name="connsiteY1-24" fmla="*/ 0 h 3013907"/>
              <a:gd name="connsiteX2-25" fmla="*/ 9193862 w 9193862"/>
              <a:gd name="connsiteY2-26" fmla="*/ 2311542 h 3013907"/>
              <a:gd name="connsiteX3-27" fmla="*/ 6103204 w 9193862"/>
              <a:gd name="connsiteY3-28" fmla="*/ 1722783 h 3013907"/>
              <a:gd name="connsiteX4-29" fmla="*/ 0 w 9193862"/>
              <a:gd name="connsiteY4-30" fmla="*/ 3013907 h 3013907"/>
              <a:gd name="connsiteX5-31" fmla="*/ 13252 w 9193862"/>
              <a:gd name="connsiteY5-32" fmla="*/ 0 h 3013907"/>
              <a:gd name="connsiteX0-33" fmla="*/ 13252 w 9193862"/>
              <a:gd name="connsiteY0-34" fmla="*/ 0 h 3013907"/>
              <a:gd name="connsiteX1-35" fmla="*/ 9193862 w 9193862"/>
              <a:gd name="connsiteY1-36" fmla="*/ 0 h 3013907"/>
              <a:gd name="connsiteX2-37" fmla="*/ 9193862 w 9193862"/>
              <a:gd name="connsiteY2-38" fmla="*/ 2311542 h 3013907"/>
              <a:gd name="connsiteX3-39" fmla="*/ 2445604 w 9193862"/>
              <a:gd name="connsiteY3-40" fmla="*/ 1815548 h 3013907"/>
              <a:gd name="connsiteX4-41" fmla="*/ 0 w 9193862"/>
              <a:gd name="connsiteY4-42" fmla="*/ 3013907 h 3013907"/>
              <a:gd name="connsiteX5-43" fmla="*/ 13252 w 9193862"/>
              <a:gd name="connsiteY5-44" fmla="*/ 0 h 30139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9193862" h="3013907">
                <a:moveTo>
                  <a:pt x="13252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Forma libre 9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0364" y="3036947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160364" y="3296622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1036701" y="303694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6931" y="3167817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486931" y="3427492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1363268" y="316781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1" y="-26504"/>
            <a:ext cx="9146901" cy="251128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6931" y="279013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486931" y="3049810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363268" y="279013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0293" y="1729410"/>
            <a:ext cx="4031464" cy="3463604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  <a:gd name="connsiteX0-141" fmla="*/ 585 w 7174522"/>
              <a:gd name="connsiteY0-142" fmla="*/ 6645746 h 6645746"/>
              <a:gd name="connsiteX1-143" fmla="*/ 13285 w 7174522"/>
              <a:gd name="connsiteY1-144" fmla="*/ 0 h 6645746"/>
              <a:gd name="connsiteX2-145" fmla="*/ 7174522 w 7174522"/>
              <a:gd name="connsiteY2-146" fmla="*/ 1439853 h 6645746"/>
              <a:gd name="connsiteX3-147" fmla="*/ 2210204 w 7174522"/>
              <a:gd name="connsiteY3-148" fmla="*/ 2306115 h 6645746"/>
              <a:gd name="connsiteX4-149" fmla="*/ 585 w 7174522"/>
              <a:gd name="connsiteY4-150" fmla="*/ 6645746 h 6645746"/>
              <a:gd name="connsiteX0-151" fmla="*/ 585 w 7412080"/>
              <a:gd name="connsiteY0-152" fmla="*/ 6645746 h 6645746"/>
              <a:gd name="connsiteX1-153" fmla="*/ 13285 w 7412080"/>
              <a:gd name="connsiteY1-154" fmla="*/ 0 h 6645746"/>
              <a:gd name="connsiteX2-155" fmla="*/ 7412080 w 7412080"/>
              <a:gd name="connsiteY2-156" fmla="*/ 617459 h 6645746"/>
              <a:gd name="connsiteX3-157" fmla="*/ 2210204 w 7412080"/>
              <a:gd name="connsiteY3-158" fmla="*/ 2306115 h 6645746"/>
              <a:gd name="connsiteX4-159" fmla="*/ 585 w 7412080"/>
              <a:gd name="connsiteY4-160" fmla="*/ 6645746 h 66457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412080" h="6645746">
                <a:moveTo>
                  <a:pt x="585" y="6645746"/>
                </a:moveTo>
                <a:cubicBezTo>
                  <a:pt x="-3751" y="5634702"/>
                  <a:pt x="17621" y="1011044"/>
                  <a:pt x="13285" y="0"/>
                </a:cubicBezTo>
                <a:lnTo>
                  <a:pt x="7412080" y="617459"/>
                </a:lnTo>
                <a:lnTo>
                  <a:pt x="2210204" y="2306115"/>
                </a:lnTo>
                <a:lnTo>
                  <a:pt x="585" y="66457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9940" y="-26504"/>
            <a:ext cx="9156840" cy="2511288"/>
          </a:xfrm>
          <a:custGeom>
            <a:avLst/>
            <a:gdLst>
              <a:gd name="connsiteX0" fmla="*/ 0 w 9146901"/>
              <a:gd name="connsiteY0" fmla="*/ 0 h 2511288"/>
              <a:gd name="connsiteX1" fmla="*/ 9146901 w 9146901"/>
              <a:gd name="connsiteY1" fmla="*/ 0 h 2511288"/>
              <a:gd name="connsiteX2" fmla="*/ 9146901 w 9146901"/>
              <a:gd name="connsiteY2" fmla="*/ 2511288 h 2511288"/>
              <a:gd name="connsiteX3" fmla="*/ 0 w 9146901"/>
              <a:gd name="connsiteY3" fmla="*/ 2511288 h 2511288"/>
              <a:gd name="connsiteX4" fmla="*/ 0 w 9146901"/>
              <a:gd name="connsiteY4" fmla="*/ 0 h 2511288"/>
              <a:gd name="connsiteX0-1" fmla="*/ 9939 w 9156840"/>
              <a:gd name="connsiteY0-2" fmla="*/ 0 h 2511288"/>
              <a:gd name="connsiteX1-3" fmla="*/ 9156840 w 9156840"/>
              <a:gd name="connsiteY1-4" fmla="*/ 0 h 2511288"/>
              <a:gd name="connsiteX2-5" fmla="*/ 9156840 w 9156840"/>
              <a:gd name="connsiteY2-6" fmla="*/ 2511288 h 2511288"/>
              <a:gd name="connsiteX3-7" fmla="*/ 0 w 9156840"/>
              <a:gd name="connsiteY3-8" fmla="*/ 1765853 h 2511288"/>
              <a:gd name="connsiteX4-9" fmla="*/ 9939 w 9156840"/>
              <a:gd name="connsiteY4-10" fmla="*/ 0 h 2511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56840" h="2511288">
                <a:moveTo>
                  <a:pt x="9939" y="0"/>
                </a:moveTo>
                <a:lnTo>
                  <a:pt x="9156840" y="0"/>
                </a:lnTo>
                <a:lnTo>
                  <a:pt x="9156840" y="2511288"/>
                </a:lnTo>
                <a:lnTo>
                  <a:pt x="0" y="1765853"/>
                </a:lnTo>
                <a:lnTo>
                  <a:pt x="9939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486931" y="636473"/>
            <a:ext cx="365261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486931" y="896148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bg1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052646" y="2530324"/>
            <a:ext cx="589865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2890" y="2709234"/>
            <a:ext cx="5938414" cy="789149"/>
          </a:xfrm>
          <a:prstGeom prst="rect">
            <a:avLst/>
          </a:prstGeom>
          <a:noFill/>
        </p:spPr>
        <p:txBody>
          <a:bodyPr vert="horz" wrap="square" lIns="0" tIns="0" rIns="0" bIns="0" anchor="b">
            <a:noAutofit/>
          </a:bodyPr>
          <a:lstStyle>
            <a:lvl1pPr marL="0" indent="0" algn="l">
              <a:buNone/>
              <a:defRPr sz="5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HOME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928983" y="2530324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>
            <a:spLocks noGrp="1"/>
          </p:cNvSpPr>
          <p:nvPr>
            <p:ph type="pic" sz="quarter" idx="13"/>
          </p:nvPr>
        </p:nvSpPr>
        <p:spPr>
          <a:xfrm>
            <a:off x="516835" y="1789466"/>
            <a:ext cx="3995530" cy="2673451"/>
          </a:xfrm>
          <a:custGeom>
            <a:avLst/>
            <a:gdLst>
              <a:gd name="connsiteX0" fmla="*/ 0 w 3995530"/>
              <a:gd name="connsiteY0" fmla="*/ 0 h 2673451"/>
              <a:gd name="connsiteX1" fmla="*/ 1852082 w 3995530"/>
              <a:gd name="connsiteY1" fmla="*/ 0 h 2673451"/>
              <a:gd name="connsiteX2" fmla="*/ 1997765 w 3995530"/>
              <a:gd name="connsiteY2" fmla="*/ 287813 h 2673451"/>
              <a:gd name="connsiteX3" fmla="*/ 2143448 w 3995530"/>
              <a:gd name="connsiteY3" fmla="*/ 0 h 2673451"/>
              <a:gd name="connsiteX4" fmla="*/ 3995530 w 3995530"/>
              <a:gd name="connsiteY4" fmla="*/ 0 h 2673451"/>
              <a:gd name="connsiteX5" fmla="*/ 3995530 w 3995530"/>
              <a:gd name="connsiteY5" fmla="*/ 2673451 h 2673451"/>
              <a:gd name="connsiteX6" fmla="*/ 0 w 3995530"/>
              <a:gd name="connsiteY6" fmla="*/ 2673451 h 267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5530" h="2673451">
                <a:moveTo>
                  <a:pt x="0" y="0"/>
                </a:moveTo>
                <a:lnTo>
                  <a:pt x="1852082" y="0"/>
                </a:lnTo>
                <a:lnTo>
                  <a:pt x="1997765" y="287813"/>
                </a:lnTo>
                <a:lnTo>
                  <a:pt x="2143448" y="0"/>
                </a:lnTo>
                <a:lnTo>
                  <a:pt x="3995530" y="0"/>
                </a:lnTo>
                <a:lnTo>
                  <a:pt x="3995530" y="2673451"/>
                </a:lnTo>
                <a:lnTo>
                  <a:pt x="0" y="26734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Llamada de flecha hacia abajo 10"/>
          <p:cNvSpPr/>
          <p:nvPr userDrawn="1"/>
        </p:nvSpPr>
        <p:spPr>
          <a:xfrm>
            <a:off x="516835" y="1380832"/>
            <a:ext cx="3995530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orma libre 11"/>
          <p:cNvSpPr>
            <a:spLocks noGrp="1"/>
          </p:cNvSpPr>
          <p:nvPr>
            <p:ph type="pic" sz="quarter" idx="14"/>
          </p:nvPr>
        </p:nvSpPr>
        <p:spPr>
          <a:xfrm>
            <a:off x="4691270" y="1789466"/>
            <a:ext cx="3995530" cy="2673451"/>
          </a:xfrm>
          <a:custGeom>
            <a:avLst/>
            <a:gdLst>
              <a:gd name="connsiteX0" fmla="*/ 0 w 3995530"/>
              <a:gd name="connsiteY0" fmla="*/ 0 h 2673451"/>
              <a:gd name="connsiteX1" fmla="*/ 1852082 w 3995530"/>
              <a:gd name="connsiteY1" fmla="*/ 0 h 2673451"/>
              <a:gd name="connsiteX2" fmla="*/ 1997765 w 3995530"/>
              <a:gd name="connsiteY2" fmla="*/ 287813 h 2673451"/>
              <a:gd name="connsiteX3" fmla="*/ 2143448 w 3995530"/>
              <a:gd name="connsiteY3" fmla="*/ 0 h 2673451"/>
              <a:gd name="connsiteX4" fmla="*/ 3995530 w 3995530"/>
              <a:gd name="connsiteY4" fmla="*/ 0 h 2673451"/>
              <a:gd name="connsiteX5" fmla="*/ 3995530 w 3995530"/>
              <a:gd name="connsiteY5" fmla="*/ 2673451 h 2673451"/>
              <a:gd name="connsiteX6" fmla="*/ 0 w 3995530"/>
              <a:gd name="connsiteY6" fmla="*/ 2673451 h 267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5530" h="2673451">
                <a:moveTo>
                  <a:pt x="0" y="0"/>
                </a:moveTo>
                <a:lnTo>
                  <a:pt x="1852082" y="0"/>
                </a:lnTo>
                <a:lnTo>
                  <a:pt x="1997765" y="287813"/>
                </a:lnTo>
                <a:lnTo>
                  <a:pt x="2143448" y="0"/>
                </a:lnTo>
                <a:lnTo>
                  <a:pt x="3995530" y="0"/>
                </a:lnTo>
                <a:lnTo>
                  <a:pt x="3995530" y="2673451"/>
                </a:lnTo>
                <a:lnTo>
                  <a:pt x="0" y="26734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Llamada de flecha hacia abajo 12"/>
          <p:cNvSpPr/>
          <p:nvPr userDrawn="1"/>
        </p:nvSpPr>
        <p:spPr>
          <a:xfrm>
            <a:off x="4691270" y="1380832"/>
            <a:ext cx="3995530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052646" y="2530324"/>
            <a:ext cx="589865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2890" y="2709234"/>
            <a:ext cx="5938414" cy="789149"/>
          </a:xfrm>
          <a:prstGeom prst="rect">
            <a:avLst/>
          </a:prstGeom>
          <a:noFill/>
        </p:spPr>
        <p:txBody>
          <a:bodyPr vert="horz" wrap="square" lIns="0" tIns="0" rIns="0" bIns="0" anchor="b">
            <a:noAutofit/>
          </a:bodyPr>
          <a:lstStyle>
            <a:lvl1pPr marL="0" indent="0" algn="l">
              <a:buNone/>
              <a:defRPr sz="5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HOME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1928983" y="2530324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3550825 w 7179512"/>
              <a:gd name="connsiteY0" fmla="*/ 2693 h 5211337"/>
              <a:gd name="connsiteX1" fmla="*/ 7179512 w 7179512"/>
              <a:gd name="connsiteY1" fmla="*/ 5444 h 5211337"/>
              <a:gd name="connsiteX2" fmla="*/ 2981389 w 7179512"/>
              <a:gd name="connsiteY2" fmla="*/ 738007 h 5211337"/>
              <a:gd name="connsiteX3" fmla="*/ 3051076 w 7179512"/>
              <a:gd name="connsiteY3" fmla="*/ 647938 h 5211337"/>
              <a:gd name="connsiteX4" fmla="*/ 3436987 w 7179512"/>
              <a:gd name="connsiteY4" fmla="*/ 149599 h 5211337"/>
              <a:gd name="connsiteX5" fmla="*/ 0 w 7179512"/>
              <a:gd name="connsiteY5" fmla="*/ 0 h 5211337"/>
              <a:gd name="connsiteX6" fmla="*/ 2427975 w 7179512"/>
              <a:gd name="connsiteY6" fmla="*/ 1841 h 5211337"/>
              <a:gd name="connsiteX7" fmla="*/ 2389186 w 7179512"/>
              <a:gd name="connsiteY7" fmla="*/ 91759 h 5211337"/>
              <a:gd name="connsiteX8" fmla="*/ 1023380 w 7179512"/>
              <a:gd name="connsiteY8" fmla="*/ 3196024 h 5211337"/>
              <a:gd name="connsiteX9" fmla="*/ 973311 w 7179512"/>
              <a:gd name="connsiteY9" fmla="*/ 3310730 h 5211337"/>
              <a:gd name="connsiteX10" fmla="*/ 5575 w 7179512"/>
              <a:gd name="connsiteY10" fmla="*/ 5211337 h 5211337"/>
              <a:gd name="connsiteX11" fmla="*/ 0 w 7179512"/>
              <a:gd name="connsiteY11" fmla="*/ 0 h 521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512" h="5211337">
                <a:moveTo>
                  <a:pt x="3550825" y="2693"/>
                </a:moveTo>
                <a:lnTo>
                  <a:pt x="7179512" y="5444"/>
                </a:lnTo>
                <a:lnTo>
                  <a:pt x="2981389" y="738007"/>
                </a:lnTo>
                <a:lnTo>
                  <a:pt x="3051076" y="647938"/>
                </a:lnTo>
                <a:cubicBezTo>
                  <a:pt x="3161086" y="505782"/>
                  <a:pt x="3288781" y="340879"/>
                  <a:pt x="3436987" y="149599"/>
                </a:cubicBezTo>
                <a:close/>
                <a:moveTo>
                  <a:pt x="0" y="0"/>
                </a:moveTo>
                <a:lnTo>
                  <a:pt x="2427975" y="1841"/>
                </a:lnTo>
                <a:lnTo>
                  <a:pt x="2389186" y="91759"/>
                </a:lnTo>
                <a:cubicBezTo>
                  <a:pt x="1155330" y="2951683"/>
                  <a:pt x="2463540" y="-102378"/>
                  <a:pt x="1023380" y="3196024"/>
                </a:cubicBezTo>
                <a:lnTo>
                  <a:pt x="973311" y="3310730"/>
                </a:lnTo>
                <a:lnTo>
                  <a:pt x="5575" y="5211337"/>
                </a:lnTo>
                <a:cubicBezTo>
                  <a:pt x="1239" y="4200293"/>
                  <a:pt x="4336" y="1011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052646" y="2530324"/>
            <a:ext cx="589865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2890" y="2709234"/>
            <a:ext cx="5938414" cy="789149"/>
          </a:xfrm>
          <a:prstGeom prst="rect">
            <a:avLst/>
          </a:prstGeom>
          <a:noFill/>
        </p:spPr>
        <p:txBody>
          <a:bodyPr vert="horz" wrap="square" lIns="0" tIns="0" rIns="0" bIns="0" anchor="b">
            <a:noAutofit/>
          </a:bodyPr>
          <a:lstStyle>
            <a:lvl1pPr marL="0" indent="0" algn="l">
              <a:buNone/>
              <a:defRPr sz="5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HOME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928983" y="2530324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  <a:gd name="connsiteX0-131" fmla="*/ 5575 w 7179512"/>
              <a:gd name="connsiteY0-132" fmla="*/ 5211337 h 5211337"/>
              <a:gd name="connsiteX1-133" fmla="*/ 0 w 7179512"/>
              <a:gd name="connsiteY1-134" fmla="*/ 0 h 5211337"/>
              <a:gd name="connsiteX2-135" fmla="*/ 7179512 w 7179512"/>
              <a:gd name="connsiteY2-136" fmla="*/ 5444 h 5211337"/>
              <a:gd name="connsiteX3-137" fmla="*/ 2215194 w 7179512"/>
              <a:gd name="connsiteY3-138" fmla="*/ 871706 h 5211337"/>
              <a:gd name="connsiteX4-139" fmla="*/ 5575 w 7179512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215194" y="871706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 rot="929089">
            <a:off x="1480904" y="-659528"/>
            <a:ext cx="1767483" cy="4321882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427399"/>
              <a:gd name="connsiteY0-150" fmla="*/ 215836 h 3421651"/>
              <a:gd name="connsiteX1-151" fmla="*/ 1427399 w 1427399"/>
              <a:gd name="connsiteY1-152" fmla="*/ 0 h 3421651"/>
              <a:gd name="connsiteX2-153" fmla="*/ 0 w 1427399"/>
              <a:gd name="connsiteY2-154" fmla="*/ 3421651 h 3421651"/>
              <a:gd name="connsiteX3-155" fmla="*/ 479380 w 1427399"/>
              <a:gd name="connsiteY3-156" fmla="*/ 215836 h 3421651"/>
              <a:gd name="connsiteX0-157" fmla="*/ 479380 w 1427399"/>
              <a:gd name="connsiteY0-158" fmla="*/ 215836 h 3421651"/>
              <a:gd name="connsiteX1-159" fmla="*/ 1427399 w 1427399"/>
              <a:gd name="connsiteY1-160" fmla="*/ 0 h 3421651"/>
              <a:gd name="connsiteX2-161" fmla="*/ 0 w 1427399"/>
              <a:gd name="connsiteY2-162" fmla="*/ 3421651 h 3421651"/>
              <a:gd name="connsiteX3-163" fmla="*/ 479380 w 1427399"/>
              <a:gd name="connsiteY3-164" fmla="*/ 215836 h 3421651"/>
              <a:gd name="connsiteX0-165" fmla="*/ 468042 w 1416061"/>
              <a:gd name="connsiteY0-166" fmla="*/ 215836 h 3462579"/>
              <a:gd name="connsiteX1-167" fmla="*/ 1416061 w 1416061"/>
              <a:gd name="connsiteY1-168" fmla="*/ 0 h 3462579"/>
              <a:gd name="connsiteX2-169" fmla="*/ 0 w 1416061"/>
              <a:gd name="connsiteY2-170" fmla="*/ 3462579 h 3462579"/>
              <a:gd name="connsiteX3-171" fmla="*/ 468042 w 1416061"/>
              <a:gd name="connsiteY3-172" fmla="*/ 215836 h 3462579"/>
              <a:gd name="connsiteX0-173" fmla="*/ 468042 w 1416061"/>
              <a:gd name="connsiteY0-174" fmla="*/ 215836 h 3462579"/>
              <a:gd name="connsiteX1-175" fmla="*/ 1416061 w 1416061"/>
              <a:gd name="connsiteY1-176" fmla="*/ 0 h 3462579"/>
              <a:gd name="connsiteX2-177" fmla="*/ 0 w 1416061"/>
              <a:gd name="connsiteY2-178" fmla="*/ 3462579 h 3462579"/>
              <a:gd name="connsiteX3-179" fmla="*/ 468042 w 1416061"/>
              <a:gd name="connsiteY3-180" fmla="*/ 215836 h 3462579"/>
              <a:gd name="connsiteX0-181" fmla="*/ 468042 w 1416061"/>
              <a:gd name="connsiteY0-182" fmla="*/ 215836 h 3462579"/>
              <a:gd name="connsiteX1-183" fmla="*/ 1416061 w 1416061"/>
              <a:gd name="connsiteY1-184" fmla="*/ 0 h 3462579"/>
              <a:gd name="connsiteX2-185" fmla="*/ 0 w 1416061"/>
              <a:gd name="connsiteY2-186" fmla="*/ 3462579 h 3462579"/>
              <a:gd name="connsiteX3-187" fmla="*/ 468042 w 1416061"/>
              <a:gd name="connsiteY3-188" fmla="*/ 215836 h 3462579"/>
              <a:gd name="connsiteX0-189" fmla="*/ 468042 w 1416061"/>
              <a:gd name="connsiteY0-190" fmla="*/ 215836 h 3462579"/>
              <a:gd name="connsiteX1-191" fmla="*/ 1416061 w 1416061"/>
              <a:gd name="connsiteY1-192" fmla="*/ 0 h 3462579"/>
              <a:gd name="connsiteX2-193" fmla="*/ 0 w 1416061"/>
              <a:gd name="connsiteY2-194" fmla="*/ 3462579 h 3462579"/>
              <a:gd name="connsiteX3-195" fmla="*/ 468042 w 1416061"/>
              <a:gd name="connsiteY3-196" fmla="*/ 215836 h 3462579"/>
              <a:gd name="connsiteX0-197" fmla="*/ 468042 w 1416061"/>
              <a:gd name="connsiteY0-198" fmla="*/ 215836 h 3462579"/>
              <a:gd name="connsiteX1-199" fmla="*/ 1416061 w 1416061"/>
              <a:gd name="connsiteY1-200" fmla="*/ 0 h 3462579"/>
              <a:gd name="connsiteX2-201" fmla="*/ 0 w 1416061"/>
              <a:gd name="connsiteY2-202" fmla="*/ 3462579 h 3462579"/>
              <a:gd name="connsiteX3-203" fmla="*/ 468042 w 1416061"/>
              <a:gd name="connsiteY3-204" fmla="*/ 215836 h 3462579"/>
              <a:gd name="connsiteX0-205" fmla="*/ 468042 w 1416061"/>
              <a:gd name="connsiteY0-206" fmla="*/ 215836 h 3462579"/>
              <a:gd name="connsiteX1-207" fmla="*/ 1416061 w 1416061"/>
              <a:gd name="connsiteY1-208" fmla="*/ 0 h 3462579"/>
              <a:gd name="connsiteX2-209" fmla="*/ 0 w 1416061"/>
              <a:gd name="connsiteY2-210" fmla="*/ 3462579 h 3462579"/>
              <a:gd name="connsiteX3-211" fmla="*/ 468042 w 1416061"/>
              <a:gd name="connsiteY3-212" fmla="*/ 215836 h 3462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16061" h="3462579">
                <a:moveTo>
                  <a:pt x="468042" y="215836"/>
                </a:moveTo>
                <a:cubicBezTo>
                  <a:pt x="760750" y="139328"/>
                  <a:pt x="948096" y="138812"/>
                  <a:pt x="1416061" y="0"/>
                </a:cubicBezTo>
                <a:cubicBezTo>
                  <a:pt x="-17456" y="3494881"/>
                  <a:pt x="1428397" y="-565"/>
                  <a:pt x="0" y="3462579"/>
                </a:cubicBezTo>
                <a:cubicBezTo>
                  <a:pt x="461072" y="219111"/>
                  <a:pt x="26083" y="3426013"/>
                  <a:pt x="468042" y="2158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052646" y="2530324"/>
            <a:ext cx="589865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2890" y="2709234"/>
            <a:ext cx="5938414" cy="789149"/>
          </a:xfrm>
          <a:prstGeom prst="rect">
            <a:avLst/>
          </a:prstGeom>
          <a:noFill/>
        </p:spPr>
        <p:txBody>
          <a:bodyPr vert="horz" wrap="square" lIns="0" tIns="0" rIns="0" bIns="0" anchor="b">
            <a:noAutofit/>
          </a:bodyPr>
          <a:lstStyle>
            <a:lvl1pPr marL="0" indent="0" algn="l">
              <a:buNone/>
              <a:defRPr sz="5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HOME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928983" y="2530324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 userDrawn="1"/>
        </p:nvSpPr>
        <p:spPr>
          <a:xfrm>
            <a:off x="746108" y="695459"/>
            <a:ext cx="3591450" cy="359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8577816">
            <a:off x="-395308" y="-614416"/>
            <a:ext cx="1097818" cy="3990078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  <a:gd name="connsiteX0-55" fmla="*/ 1004315 w 1004315"/>
              <a:gd name="connsiteY0-56" fmla="*/ 1082023 h 3848333"/>
              <a:gd name="connsiteX1-57" fmla="*/ 811594 w 1004315"/>
              <a:gd name="connsiteY1-58" fmla="*/ 3201723 h 3848333"/>
              <a:gd name="connsiteX2-59" fmla="*/ 25093 w 1004315"/>
              <a:gd name="connsiteY2-60" fmla="*/ 3848333 h 3848333"/>
              <a:gd name="connsiteX3-61" fmla="*/ 3049 w 1004315"/>
              <a:gd name="connsiteY3-62" fmla="*/ 2606491 h 3848333"/>
              <a:gd name="connsiteX4-63" fmla="*/ 2431 w 1004315"/>
              <a:gd name="connsiteY4-64" fmla="*/ 24970 h 3848333"/>
              <a:gd name="connsiteX5-65" fmla="*/ 2875 w 1004315"/>
              <a:gd name="connsiteY5-66" fmla="*/ 0 h 3848333"/>
              <a:gd name="connsiteX6-67" fmla="*/ 1004315 w 1004315"/>
              <a:gd name="connsiteY6-68" fmla="*/ 1082023 h 3848333"/>
              <a:gd name="connsiteX0-69" fmla="*/ 1097818 w 1097818"/>
              <a:gd name="connsiteY0-70" fmla="*/ 1082023 h 3990078"/>
              <a:gd name="connsiteX1-71" fmla="*/ 905097 w 1097818"/>
              <a:gd name="connsiteY1-72" fmla="*/ 3201723 h 3990078"/>
              <a:gd name="connsiteX2-73" fmla="*/ 118596 w 1097818"/>
              <a:gd name="connsiteY2-74" fmla="*/ 3848333 h 3990078"/>
              <a:gd name="connsiteX3-75" fmla="*/ 148 w 1097818"/>
              <a:gd name="connsiteY3-76" fmla="*/ 3968773 h 3990078"/>
              <a:gd name="connsiteX4-77" fmla="*/ 95934 w 1097818"/>
              <a:gd name="connsiteY4-78" fmla="*/ 24970 h 3990078"/>
              <a:gd name="connsiteX5-79" fmla="*/ 96378 w 1097818"/>
              <a:gd name="connsiteY5-80" fmla="*/ 0 h 3990078"/>
              <a:gd name="connsiteX6-81" fmla="*/ 1097818 w 1097818"/>
              <a:gd name="connsiteY6-82" fmla="*/ 1082023 h 39900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97818" h="3990078">
                <a:moveTo>
                  <a:pt x="1097818" y="1082023"/>
                </a:moveTo>
                <a:lnTo>
                  <a:pt x="905097" y="3201723"/>
                </a:lnTo>
                <a:lnTo>
                  <a:pt x="118596" y="3848333"/>
                </a:lnTo>
                <a:cubicBezTo>
                  <a:pt x="118318" y="3741723"/>
                  <a:pt x="426" y="4075383"/>
                  <a:pt x="148" y="3968773"/>
                </a:cubicBezTo>
                <a:cubicBezTo>
                  <a:pt x="-4316" y="2187572"/>
                  <a:pt x="93097" y="228717"/>
                  <a:pt x="95934" y="24970"/>
                </a:cubicBezTo>
                <a:lnTo>
                  <a:pt x="96378" y="0"/>
                </a:lnTo>
                <a:lnTo>
                  <a:pt x="1097818" y="108202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1054562" y="1030311"/>
            <a:ext cx="2950538" cy="292174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41565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675330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41565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1980732 w 7179512"/>
              <a:gd name="connsiteY3-118" fmla="*/ 1630284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1910394 w 7179512"/>
              <a:gd name="connsiteY3-128" fmla="*/ 1640332 h 5211337"/>
              <a:gd name="connsiteX4-129" fmla="*/ 5575 w 7179512"/>
              <a:gd name="connsiteY4-13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1910394" y="1640332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761998" y="-222234"/>
            <a:ext cx="993968" cy="3924350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68" h="3924350">
                <a:moveTo>
                  <a:pt x="4442" y="274137"/>
                </a:moveTo>
                <a:lnTo>
                  <a:pt x="993968" y="0"/>
                </a:lnTo>
                <a:lnTo>
                  <a:pt x="5712" y="3924350"/>
                </a:lnTo>
                <a:cubicBezTo>
                  <a:pt x="-9350" y="-442439"/>
                  <a:pt x="10859" y="2831290"/>
                  <a:pt x="4613" y="34011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290931" y="123622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1"/>
          <p:cNvSpPr/>
          <p:nvPr userDrawn="1"/>
        </p:nvSpPr>
        <p:spPr>
          <a:xfrm>
            <a:off x="584423" y="703386"/>
            <a:ext cx="3547976" cy="351497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873698" y="1030311"/>
            <a:ext cx="2950538" cy="2921746"/>
          </a:xfrm>
          <a:prstGeom prst="triangl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Triángulo rectángulo 2"/>
          <p:cNvSpPr/>
          <p:nvPr userDrawn="1"/>
        </p:nvSpPr>
        <p:spPr>
          <a:xfrm rot="2700000">
            <a:off x="6980039" y="2965168"/>
            <a:ext cx="2168168" cy="3454746"/>
          </a:xfrm>
          <a:custGeom>
            <a:avLst/>
            <a:gdLst>
              <a:gd name="connsiteX0" fmla="*/ 0 w 2852531"/>
              <a:gd name="connsiteY0" fmla="*/ 2852531 h 2852531"/>
              <a:gd name="connsiteX1" fmla="*/ 0 w 2852531"/>
              <a:gd name="connsiteY1" fmla="*/ 0 h 2852531"/>
              <a:gd name="connsiteX2" fmla="*/ 2852531 w 2852531"/>
              <a:gd name="connsiteY2" fmla="*/ 2852531 h 2852531"/>
              <a:gd name="connsiteX3" fmla="*/ 0 w 2852531"/>
              <a:gd name="connsiteY3" fmla="*/ 2852531 h 2852531"/>
              <a:gd name="connsiteX0-1" fmla="*/ 0 w 2943895"/>
              <a:gd name="connsiteY0-2" fmla="*/ 5726993 h 5726993"/>
              <a:gd name="connsiteX1-3" fmla="*/ 91364 w 2943895"/>
              <a:gd name="connsiteY1-4" fmla="*/ 0 h 5726993"/>
              <a:gd name="connsiteX2-5" fmla="*/ 2943895 w 2943895"/>
              <a:gd name="connsiteY2-6" fmla="*/ 2852531 h 5726993"/>
              <a:gd name="connsiteX3-7" fmla="*/ 0 w 2943895"/>
              <a:gd name="connsiteY3-8" fmla="*/ 5726993 h 5726993"/>
              <a:gd name="connsiteX0-9" fmla="*/ 0 w 2943895"/>
              <a:gd name="connsiteY0-10" fmla="*/ 4848490 h 4848490"/>
              <a:gd name="connsiteX1-11" fmla="*/ 969868 w 2943895"/>
              <a:gd name="connsiteY1-12" fmla="*/ 0 h 4848490"/>
              <a:gd name="connsiteX2-13" fmla="*/ 2943895 w 2943895"/>
              <a:gd name="connsiteY2-14" fmla="*/ 1974028 h 4848490"/>
              <a:gd name="connsiteX3-15" fmla="*/ 0 w 2943895"/>
              <a:gd name="connsiteY3-16" fmla="*/ 4848490 h 4848490"/>
              <a:gd name="connsiteX0-17" fmla="*/ 0 w 2943895"/>
              <a:gd name="connsiteY0-18" fmla="*/ 4623594 h 4623594"/>
              <a:gd name="connsiteX1-19" fmla="*/ 1194765 w 2943895"/>
              <a:gd name="connsiteY1-20" fmla="*/ 0 h 4623594"/>
              <a:gd name="connsiteX2-21" fmla="*/ 2943895 w 2943895"/>
              <a:gd name="connsiteY2-22" fmla="*/ 1749132 h 4623594"/>
              <a:gd name="connsiteX3-23" fmla="*/ 0 w 2943895"/>
              <a:gd name="connsiteY3-24" fmla="*/ 4623594 h 4623594"/>
              <a:gd name="connsiteX0-25" fmla="*/ 0 w 2782250"/>
              <a:gd name="connsiteY0-26" fmla="*/ 4623594 h 4623594"/>
              <a:gd name="connsiteX1-27" fmla="*/ 1194765 w 2782250"/>
              <a:gd name="connsiteY1-28" fmla="*/ 0 h 4623594"/>
              <a:gd name="connsiteX2-29" fmla="*/ 2782250 w 2782250"/>
              <a:gd name="connsiteY2-30" fmla="*/ 1615598 h 4623594"/>
              <a:gd name="connsiteX3-31" fmla="*/ 0 w 2782250"/>
              <a:gd name="connsiteY3-32" fmla="*/ 4623594 h 4623594"/>
              <a:gd name="connsiteX0-33" fmla="*/ 0 w 2901727"/>
              <a:gd name="connsiteY0-34" fmla="*/ 4623594 h 4623594"/>
              <a:gd name="connsiteX1-35" fmla="*/ 1194765 w 2901727"/>
              <a:gd name="connsiteY1-36" fmla="*/ 0 h 4623594"/>
              <a:gd name="connsiteX2-37" fmla="*/ 2901727 w 2901727"/>
              <a:gd name="connsiteY2-38" fmla="*/ 1721019 h 4623594"/>
              <a:gd name="connsiteX3-39" fmla="*/ 0 w 2901727"/>
              <a:gd name="connsiteY3-40" fmla="*/ 4623594 h 46235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01727" h="4623594">
                <a:moveTo>
                  <a:pt x="0" y="4623594"/>
                </a:moveTo>
                <a:lnTo>
                  <a:pt x="1194765" y="0"/>
                </a:lnTo>
                <a:lnTo>
                  <a:pt x="2901727" y="1721019"/>
                </a:lnTo>
                <a:lnTo>
                  <a:pt x="0" y="46235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/>
          <p:cNvSpPr/>
          <p:nvPr userDrawn="1"/>
        </p:nvSpPr>
        <p:spPr>
          <a:xfrm>
            <a:off x="-13009" y="-17494"/>
            <a:ext cx="6084808" cy="3428283"/>
          </a:xfrm>
          <a:custGeom>
            <a:avLst/>
            <a:gdLst>
              <a:gd name="connsiteX0" fmla="*/ 0 w 6084808"/>
              <a:gd name="connsiteY0" fmla="*/ 0 h 3428283"/>
              <a:gd name="connsiteX1" fmla="*/ 6084808 w 6084808"/>
              <a:gd name="connsiteY1" fmla="*/ 4614 h 3428283"/>
              <a:gd name="connsiteX2" fmla="*/ 1086995 w 6084808"/>
              <a:gd name="connsiteY2" fmla="*/ 1649551 h 3428283"/>
              <a:gd name="connsiteX3" fmla="*/ 0 w 6084808"/>
              <a:gd name="connsiteY3" fmla="*/ 3428283 h 342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808" h="3428283">
                <a:moveTo>
                  <a:pt x="0" y="0"/>
                </a:moveTo>
                <a:lnTo>
                  <a:pt x="6084808" y="4614"/>
                </a:lnTo>
                <a:lnTo>
                  <a:pt x="1086995" y="1649551"/>
                </a:lnTo>
                <a:lnTo>
                  <a:pt x="0" y="34282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781109" y="1312479"/>
            <a:ext cx="3652613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781109" y="1532826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1" name="Forma libre 10"/>
          <p:cNvSpPr/>
          <p:nvPr userDrawn="1"/>
        </p:nvSpPr>
        <p:spPr>
          <a:xfrm rot="8577816">
            <a:off x="176118" y="-1558531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0800000">
            <a:off x="4954865" y="921833"/>
            <a:ext cx="4187146" cy="4221666"/>
          </a:xfrm>
          <a:custGeom>
            <a:avLst/>
            <a:gdLst>
              <a:gd name="connsiteX0" fmla="*/ 3586 w 4187146"/>
              <a:gd name="connsiteY0" fmla="*/ 4221666 h 4221666"/>
              <a:gd name="connsiteX1" fmla="*/ 102 w 4187146"/>
              <a:gd name="connsiteY1" fmla="*/ 108957 h 4221666"/>
              <a:gd name="connsiteX2" fmla="*/ 0 w 4187146"/>
              <a:gd name="connsiteY2" fmla="*/ 0 h 4221666"/>
              <a:gd name="connsiteX3" fmla="*/ 4187146 w 4187146"/>
              <a:gd name="connsiteY3" fmla="*/ 0 h 4221666"/>
              <a:gd name="connsiteX4" fmla="*/ 2179710 w 4187146"/>
              <a:gd name="connsiteY4" fmla="*/ 660710 h 4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146" h="4221666">
                <a:moveTo>
                  <a:pt x="3586" y="4221666"/>
                </a:moveTo>
                <a:cubicBezTo>
                  <a:pt x="334" y="3463383"/>
                  <a:pt x="1263" y="1479860"/>
                  <a:pt x="102" y="108957"/>
                </a:cubicBezTo>
                <a:lnTo>
                  <a:pt x="0" y="0"/>
                </a:lnTo>
                <a:lnTo>
                  <a:pt x="4187146" y="0"/>
                </a:lnTo>
                <a:lnTo>
                  <a:pt x="2179710" y="6607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2781110" y="2215852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2781109" y="2498170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192981" y="2215852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1110" y="2506796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2781109" y="2789114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7"/>
          <p:cNvSpPr>
            <a:spLocks noGrp="1"/>
          </p:cNvSpPr>
          <p:nvPr>
            <p:ph type="body" sz="quarter" idx="16" hasCustomPrompt="1"/>
          </p:nvPr>
        </p:nvSpPr>
        <p:spPr>
          <a:xfrm>
            <a:off x="6192981" y="2506796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2781110" y="2795737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4" name="Conector recto 23"/>
          <p:cNvCxnSpPr/>
          <p:nvPr userDrawn="1"/>
        </p:nvCxnSpPr>
        <p:spPr>
          <a:xfrm>
            <a:off x="2781109" y="3078055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6192981" y="2795737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6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781110" y="3086683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7" name="Conector recto 26"/>
          <p:cNvCxnSpPr/>
          <p:nvPr userDrawn="1"/>
        </p:nvCxnSpPr>
        <p:spPr>
          <a:xfrm>
            <a:off x="2781109" y="3369001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6192981" y="3086683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9" name="Marcador de texto 7"/>
          <p:cNvSpPr>
            <a:spLocks noGrp="1"/>
          </p:cNvSpPr>
          <p:nvPr>
            <p:ph type="body" sz="quarter" idx="21" hasCustomPrompt="1"/>
          </p:nvPr>
        </p:nvSpPr>
        <p:spPr>
          <a:xfrm>
            <a:off x="2781110" y="3383389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30" name="Conector recto 29"/>
          <p:cNvCxnSpPr/>
          <p:nvPr userDrawn="1"/>
        </p:nvCxnSpPr>
        <p:spPr>
          <a:xfrm>
            <a:off x="2781109" y="3665707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texto 7"/>
          <p:cNvSpPr>
            <a:spLocks noGrp="1"/>
          </p:cNvSpPr>
          <p:nvPr>
            <p:ph type="body" sz="quarter" idx="22" hasCustomPrompt="1"/>
          </p:nvPr>
        </p:nvSpPr>
        <p:spPr>
          <a:xfrm>
            <a:off x="6192981" y="3383389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32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2781110" y="3674333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33" name="Conector recto 32"/>
          <p:cNvCxnSpPr/>
          <p:nvPr userDrawn="1"/>
        </p:nvCxnSpPr>
        <p:spPr>
          <a:xfrm>
            <a:off x="2781109" y="3956651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6192981" y="3674333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/>
          <p:cNvSpPr/>
          <p:nvPr userDrawn="1"/>
        </p:nvSpPr>
        <p:spPr>
          <a:xfrm>
            <a:off x="-13009" y="-17494"/>
            <a:ext cx="6084808" cy="3428283"/>
          </a:xfrm>
          <a:custGeom>
            <a:avLst/>
            <a:gdLst>
              <a:gd name="connsiteX0" fmla="*/ 0 w 6084808"/>
              <a:gd name="connsiteY0" fmla="*/ 0 h 3428283"/>
              <a:gd name="connsiteX1" fmla="*/ 6084808 w 6084808"/>
              <a:gd name="connsiteY1" fmla="*/ 4614 h 3428283"/>
              <a:gd name="connsiteX2" fmla="*/ 1086995 w 6084808"/>
              <a:gd name="connsiteY2" fmla="*/ 1649551 h 3428283"/>
              <a:gd name="connsiteX3" fmla="*/ 0 w 6084808"/>
              <a:gd name="connsiteY3" fmla="*/ 3428283 h 342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808" h="3428283">
                <a:moveTo>
                  <a:pt x="0" y="0"/>
                </a:moveTo>
                <a:lnTo>
                  <a:pt x="6084808" y="4614"/>
                </a:lnTo>
                <a:lnTo>
                  <a:pt x="1086995" y="1649551"/>
                </a:lnTo>
                <a:lnTo>
                  <a:pt x="0" y="3428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rgbClr val="D4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781109" y="1312479"/>
            <a:ext cx="3652613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781109" y="1532826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1" name="Forma libre 10"/>
          <p:cNvSpPr/>
          <p:nvPr userDrawn="1"/>
        </p:nvSpPr>
        <p:spPr>
          <a:xfrm rot="8577816">
            <a:off x="176118" y="-1558531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2781110" y="2215852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2781109" y="2498170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192981" y="2215852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1110" y="2506796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1" name="Conector recto 20"/>
          <p:cNvCxnSpPr/>
          <p:nvPr userDrawn="1"/>
        </p:nvCxnSpPr>
        <p:spPr>
          <a:xfrm>
            <a:off x="2781109" y="2789114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7"/>
          <p:cNvSpPr>
            <a:spLocks noGrp="1"/>
          </p:cNvSpPr>
          <p:nvPr>
            <p:ph type="body" sz="quarter" idx="16" hasCustomPrompt="1"/>
          </p:nvPr>
        </p:nvSpPr>
        <p:spPr>
          <a:xfrm>
            <a:off x="6192981" y="2506796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01</a:t>
            </a:r>
            <a:endParaRPr lang="es-ES_tradnl" dirty="0"/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2781110" y="2795737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4" name="Conector recto 23"/>
          <p:cNvCxnSpPr/>
          <p:nvPr userDrawn="1"/>
        </p:nvCxnSpPr>
        <p:spPr>
          <a:xfrm>
            <a:off x="2781109" y="3078055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6192981" y="2795737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6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2781110" y="3086683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27" name="Conector recto 26"/>
          <p:cNvCxnSpPr/>
          <p:nvPr userDrawn="1"/>
        </p:nvCxnSpPr>
        <p:spPr>
          <a:xfrm>
            <a:off x="2781109" y="3369001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texto 7"/>
          <p:cNvSpPr>
            <a:spLocks noGrp="1"/>
          </p:cNvSpPr>
          <p:nvPr>
            <p:ph type="body" sz="quarter" idx="20" hasCustomPrompt="1"/>
          </p:nvPr>
        </p:nvSpPr>
        <p:spPr>
          <a:xfrm>
            <a:off x="6192981" y="3086683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29" name="Marcador de texto 7"/>
          <p:cNvSpPr>
            <a:spLocks noGrp="1"/>
          </p:cNvSpPr>
          <p:nvPr>
            <p:ph type="body" sz="quarter" idx="21" hasCustomPrompt="1"/>
          </p:nvPr>
        </p:nvSpPr>
        <p:spPr>
          <a:xfrm>
            <a:off x="2781110" y="3383389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30" name="Conector recto 29"/>
          <p:cNvCxnSpPr/>
          <p:nvPr userDrawn="1"/>
        </p:nvCxnSpPr>
        <p:spPr>
          <a:xfrm>
            <a:off x="2781109" y="3665707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texto 7"/>
          <p:cNvSpPr>
            <a:spLocks noGrp="1"/>
          </p:cNvSpPr>
          <p:nvPr>
            <p:ph type="body" sz="quarter" idx="22" hasCustomPrompt="1"/>
          </p:nvPr>
        </p:nvSpPr>
        <p:spPr>
          <a:xfrm>
            <a:off x="6192981" y="3383389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  <p:sp>
        <p:nvSpPr>
          <p:cNvPr id="32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2781110" y="3674333"/>
            <a:ext cx="2173756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cxnSp>
        <p:nvCxnSpPr>
          <p:cNvPr id="33" name="Conector recto 32"/>
          <p:cNvCxnSpPr/>
          <p:nvPr userDrawn="1"/>
        </p:nvCxnSpPr>
        <p:spPr>
          <a:xfrm>
            <a:off x="2781109" y="3956651"/>
            <a:ext cx="3652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6192981" y="3674333"/>
            <a:ext cx="233239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/>
              <a:t>01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/>
          <p:cNvSpPr/>
          <p:nvPr userDrawn="1"/>
        </p:nvSpPr>
        <p:spPr>
          <a:xfrm>
            <a:off x="-13009" y="-17494"/>
            <a:ext cx="6084808" cy="3428283"/>
          </a:xfrm>
          <a:custGeom>
            <a:avLst/>
            <a:gdLst>
              <a:gd name="connsiteX0" fmla="*/ 0 w 6084808"/>
              <a:gd name="connsiteY0" fmla="*/ 0 h 3428283"/>
              <a:gd name="connsiteX1" fmla="*/ 6084808 w 6084808"/>
              <a:gd name="connsiteY1" fmla="*/ 4614 h 3428283"/>
              <a:gd name="connsiteX2" fmla="*/ 1086995 w 6084808"/>
              <a:gd name="connsiteY2" fmla="*/ 1649551 h 3428283"/>
              <a:gd name="connsiteX3" fmla="*/ 0 w 6084808"/>
              <a:gd name="connsiteY3" fmla="*/ 3428283 h 342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808" h="3428283">
                <a:moveTo>
                  <a:pt x="0" y="0"/>
                </a:moveTo>
                <a:lnTo>
                  <a:pt x="6084808" y="4614"/>
                </a:lnTo>
                <a:lnTo>
                  <a:pt x="1086995" y="1649551"/>
                </a:lnTo>
                <a:lnTo>
                  <a:pt x="0" y="342828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781109" y="1181855"/>
            <a:ext cx="3652613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781109" y="1462490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1" name="Forma libre 10"/>
          <p:cNvSpPr/>
          <p:nvPr userDrawn="1"/>
        </p:nvSpPr>
        <p:spPr>
          <a:xfrm rot="8577816">
            <a:off x="176117" y="-1548483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0800000">
            <a:off x="4954865" y="921833"/>
            <a:ext cx="4187146" cy="4221666"/>
          </a:xfrm>
          <a:custGeom>
            <a:avLst/>
            <a:gdLst>
              <a:gd name="connsiteX0" fmla="*/ 3586 w 4187146"/>
              <a:gd name="connsiteY0" fmla="*/ 4221666 h 4221666"/>
              <a:gd name="connsiteX1" fmla="*/ 102 w 4187146"/>
              <a:gd name="connsiteY1" fmla="*/ 108957 h 4221666"/>
              <a:gd name="connsiteX2" fmla="*/ 0 w 4187146"/>
              <a:gd name="connsiteY2" fmla="*/ 0 h 4221666"/>
              <a:gd name="connsiteX3" fmla="*/ 4187146 w 4187146"/>
              <a:gd name="connsiteY3" fmla="*/ 0 h 4221666"/>
              <a:gd name="connsiteX4" fmla="*/ 2179710 w 4187146"/>
              <a:gd name="connsiteY4" fmla="*/ 660710 h 4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146" h="4221666">
                <a:moveTo>
                  <a:pt x="3586" y="4221666"/>
                </a:moveTo>
                <a:cubicBezTo>
                  <a:pt x="334" y="3463383"/>
                  <a:pt x="1263" y="1479860"/>
                  <a:pt x="102" y="108957"/>
                </a:cubicBezTo>
                <a:lnTo>
                  <a:pt x="0" y="0"/>
                </a:lnTo>
                <a:lnTo>
                  <a:pt x="4187146" y="0"/>
                </a:lnTo>
                <a:lnTo>
                  <a:pt x="2179710" y="6607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/>
          <p:cNvSpPr/>
          <p:nvPr userDrawn="1"/>
        </p:nvSpPr>
        <p:spPr>
          <a:xfrm>
            <a:off x="-13009" y="-17494"/>
            <a:ext cx="6084808" cy="3428283"/>
          </a:xfrm>
          <a:custGeom>
            <a:avLst/>
            <a:gdLst>
              <a:gd name="connsiteX0" fmla="*/ 0 w 6084808"/>
              <a:gd name="connsiteY0" fmla="*/ 0 h 3428283"/>
              <a:gd name="connsiteX1" fmla="*/ 6084808 w 6084808"/>
              <a:gd name="connsiteY1" fmla="*/ 4614 h 3428283"/>
              <a:gd name="connsiteX2" fmla="*/ 1086995 w 6084808"/>
              <a:gd name="connsiteY2" fmla="*/ 1649551 h 3428283"/>
              <a:gd name="connsiteX3" fmla="*/ 0 w 6084808"/>
              <a:gd name="connsiteY3" fmla="*/ 3428283 h 342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808" h="3428283">
                <a:moveTo>
                  <a:pt x="0" y="0"/>
                </a:moveTo>
                <a:lnTo>
                  <a:pt x="6084808" y="4614"/>
                </a:lnTo>
                <a:lnTo>
                  <a:pt x="1086995" y="1649551"/>
                </a:lnTo>
                <a:lnTo>
                  <a:pt x="0" y="34282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orma libre 8"/>
          <p:cNvSpPr/>
          <p:nvPr userDrawn="1"/>
        </p:nvSpPr>
        <p:spPr>
          <a:xfrm>
            <a:off x="-13009" y="260279"/>
            <a:ext cx="4731990" cy="2629362"/>
          </a:xfrm>
          <a:custGeom>
            <a:avLst/>
            <a:gdLst>
              <a:gd name="connsiteX0" fmla="*/ 5553986 w 5553986"/>
              <a:gd name="connsiteY0" fmla="*/ 0 h 2629064"/>
              <a:gd name="connsiteX1" fmla="*/ 942539 w 5553986"/>
              <a:gd name="connsiteY1" fmla="*/ 1129782 h 2629064"/>
              <a:gd name="connsiteX2" fmla="*/ 0 w 5553986"/>
              <a:gd name="connsiteY2" fmla="*/ 2629064 h 2629064"/>
              <a:gd name="connsiteX3" fmla="*/ 0 w 5553986"/>
              <a:gd name="connsiteY3" fmla="*/ 589033 h 2629064"/>
              <a:gd name="connsiteX0-1" fmla="*/ 4691102 w 4691102"/>
              <a:gd name="connsiteY0-2" fmla="*/ 0 h 3788163"/>
              <a:gd name="connsiteX1-3" fmla="*/ 942539 w 4691102"/>
              <a:gd name="connsiteY1-4" fmla="*/ 2288881 h 3788163"/>
              <a:gd name="connsiteX2-5" fmla="*/ 0 w 4691102"/>
              <a:gd name="connsiteY2-6" fmla="*/ 3788163 h 3788163"/>
              <a:gd name="connsiteX3-7" fmla="*/ 0 w 4691102"/>
              <a:gd name="connsiteY3-8" fmla="*/ 1748132 h 3788163"/>
              <a:gd name="connsiteX4" fmla="*/ 4691102 w 4691102"/>
              <a:gd name="connsiteY4" fmla="*/ 0 h 3788163"/>
              <a:gd name="connsiteX0-9" fmla="*/ 4691102 w 4691102"/>
              <a:gd name="connsiteY0-10" fmla="*/ 0 h 3788163"/>
              <a:gd name="connsiteX1-11" fmla="*/ 942539 w 4691102"/>
              <a:gd name="connsiteY1-12" fmla="*/ 2288881 h 3788163"/>
              <a:gd name="connsiteX2-13" fmla="*/ 0 w 4691102"/>
              <a:gd name="connsiteY2-14" fmla="*/ 3788163 h 3788163"/>
              <a:gd name="connsiteX3-15" fmla="*/ 0 w 4691102"/>
              <a:gd name="connsiteY3-16" fmla="*/ 1748132 h 3788163"/>
              <a:gd name="connsiteX4-17" fmla="*/ 4691102 w 4691102"/>
              <a:gd name="connsiteY4-18" fmla="*/ 0 h 3788163"/>
              <a:gd name="connsiteX0-19" fmla="*/ 4691102 w 4691102"/>
              <a:gd name="connsiteY0-20" fmla="*/ 0 h 3788163"/>
              <a:gd name="connsiteX1-21" fmla="*/ 942539 w 4691102"/>
              <a:gd name="connsiteY1-22" fmla="*/ 2288881 h 3788163"/>
              <a:gd name="connsiteX2-23" fmla="*/ 0 w 4691102"/>
              <a:gd name="connsiteY2-24" fmla="*/ 3788163 h 3788163"/>
              <a:gd name="connsiteX3-25" fmla="*/ 0 w 4691102"/>
              <a:gd name="connsiteY3-26" fmla="*/ 1748132 h 3788163"/>
              <a:gd name="connsiteX4-27" fmla="*/ 4691102 w 4691102"/>
              <a:gd name="connsiteY4-28" fmla="*/ 0 h 3788163"/>
              <a:gd name="connsiteX0-29" fmla="*/ 4819891 w 4819891"/>
              <a:gd name="connsiteY0-30" fmla="*/ 0 h 3633616"/>
              <a:gd name="connsiteX1-31" fmla="*/ 942539 w 4819891"/>
              <a:gd name="connsiteY1-32" fmla="*/ 2134334 h 3633616"/>
              <a:gd name="connsiteX2-33" fmla="*/ 0 w 4819891"/>
              <a:gd name="connsiteY2-34" fmla="*/ 3633616 h 3633616"/>
              <a:gd name="connsiteX3-35" fmla="*/ 0 w 4819891"/>
              <a:gd name="connsiteY3-36" fmla="*/ 1593585 h 3633616"/>
              <a:gd name="connsiteX4-37" fmla="*/ 4819891 w 4819891"/>
              <a:gd name="connsiteY4-38" fmla="*/ 0 h 3633616"/>
              <a:gd name="connsiteX0-39" fmla="*/ 4819891 w 4819891"/>
              <a:gd name="connsiteY0-40" fmla="*/ 0 h 3633616"/>
              <a:gd name="connsiteX1-41" fmla="*/ 942539 w 4819891"/>
              <a:gd name="connsiteY1-42" fmla="*/ 2134334 h 3633616"/>
              <a:gd name="connsiteX2-43" fmla="*/ 0 w 4819891"/>
              <a:gd name="connsiteY2-44" fmla="*/ 3633616 h 3633616"/>
              <a:gd name="connsiteX3-45" fmla="*/ 0 w 4819891"/>
              <a:gd name="connsiteY3-46" fmla="*/ 1593585 h 3633616"/>
              <a:gd name="connsiteX4-47" fmla="*/ 4819891 w 4819891"/>
              <a:gd name="connsiteY4-48" fmla="*/ 0 h 3633616"/>
              <a:gd name="connsiteX0-49" fmla="*/ 4819891 w 4819891"/>
              <a:gd name="connsiteY0-50" fmla="*/ 0 h 3633616"/>
              <a:gd name="connsiteX1-51" fmla="*/ 942539 w 4819891"/>
              <a:gd name="connsiteY1-52" fmla="*/ 2134334 h 3633616"/>
              <a:gd name="connsiteX2-53" fmla="*/ 0 w 4819891"/>
              <a:gd name="connsiteY2-54" fmla="*/ 3633616 h 3633616"/>
              <a:gd name="connsiteX3-55" fmla="*/ 0 w 4819891"/>
              <a:gd name="connsiteY3-56" fmla="*/ 1593585 h 3633616"/>
              <a:gd name="connsiteX4-57" fmla="*/ 4819891 w 4819891"/>
              <a:gd name="connsiteY4-58" fmla="*/ 0 h 3633616"/>
              <a:gd name="connsiteX0-59" fmla="*/ 5112070 w 5112070"/>
              <a:gd name="connsiteY0-60" fmla="*/ 0 h 2840556"/>
              <a:gd name="connsiteX1-61" fmla="*/ 942539 w 5112070"/>
              <a:gd name="connsiteY1-62" fmla="*/ 1341274 h 2840556"/>
              <a:gd name="connsiteX2-63" fmla="*/ 0 w 5112070"/>
              <a:gd name="connsiteY2-64" fmla="*/ 2840556 h 2840556"/>
              <a:gd name="connsiteX3-65" fmla="*/ 0 w 5112070"/>
              <a:gd name="connsiteY3-66" fmla="*/ 800525 h 2840556"/>
              <a:gd name="connsiteX4-67" fmla="*/ 5112070 w 5112070"/>
              <a:gd name="connsiteY4-68" fmla="*/ 0 h 2840556"/>
              <a:gd name="connsiteX0-69" fmla="*/ 5112070 w 5112070"/>
              <a:gd name="connsiteY0-70" fmla="*/ 0 h 2840556"/>
              <a:gd name="connsiteX1-71" fmla="*/ 942539 w 5112070"/>
              <a:gd name="connsiteY1-72" fmla="*/ 1341274 h 2840556"/>
              <a:gd name="connsiteX2-73" fmla="*/ 0 w 5112070"/>
              <a:gd name="connsiteY2-74" fmla="*/ 2840556 h 2840556"/>
              <a:gd name="connsiteX3-75" fmla="*/ 0 w 5112070"/>
              <a:gd name="connsiteY3-76" fmla="*/ 800525 h 2840556"/>
              <a:gd name="connsiteX4-77" fmla="*/ 5112070 w 5112070"/>
              <a:gd name="connsiteY4-78" fmla="*/ 0 h 2840556"/>
              <a:gd name="connsiteX0-79" fmla="*/ 5112070 w 5112070"/>
              <a:gd name="connsiteY0-80" fmla="*/ 0 h 2840556"/>
              <a:gd name="connsiteX1-81" fmla="*/ 942539 w 5112070"/>
              <a:gd name="connsiteY1-82" fmla="*/ 1341274 h 2840556"/>
              <a:gd name="connsiteX2-83" fmla="*/ 0 w 5112070"/>
              <a:gd name="connsiteY2-84" fmla="*/ 2840556 h 2840556"/>
              <a:gd name="connsiteX3-85" fmla="*/ 0 w 5112070"/>
              <a:gd name="connsiteY3-86" fmla="*/ 800525 h 2840556"/>
              <a:gd name="connsiteX4-87" fmla="*/ 5112070 w 5112070"/>
              <a:gd name="connsiteY4-88" fmla="*/ 0 h 28405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5112070" h="2840556">
                <a:moveTo>
                  <a:pt x="5112070" y="0"/>
                </a:moveTo>
                <a:lnTo>
                  <a:pt x="942539" y="1341274"/>
                </a:lnTo>
                <a:lnTo>
                  <a:pt x="0" y="2840556"/>
                </a:lnTo>
                <a:lnTo>
                  <a:pt x="0" y="800525"/>
                </a:lnTo>
                <a:cubicBezTo>
                  <a:pt x="5091736" y="6322"/>
                  <a:pt x="-7493" y="820995"/>
                  <a:pt x="511207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781109" y="1181855"/>
            <a:ext cx="3652613" cy="32388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781109" y="1462490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1" name="Forma libre 10"/>
          <p:cNvSpPr/>
          <p:nvPr userDrawn="1"/>
        </p:nvSpPr>
        <p:spPr>
          <a:xfrm rot="8577816">
            <a:off x="176117" y="-1548483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761998" y="-222234"/>
            <a:ext cx="993968" cy="3924350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68" h="3924350">
                <a:moveTo>
                  <a:pt x="4442" y="274137"/>
                </a:moveTo>
                <a:lnTo>
                  <a:pt x="993968" y="0"/>
                </a:lnTo>
                <a:lnTo>
                  <a:pt x="5712" y="3924350"/>
                </a:lnTo>
                <a:cubicBezTo>
                  <a:pt x="-9350" y="-442439"/>
                  <a:pt x="10859" y="2831290"/>
                  <a:pt x="4613" y="34011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883782" y="-863506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2" name="Forma libre 11"/>
          <p:cNvSpPr>
            <a:spLocks noGrp="1"/>
          </p:cNvSpPr>
          <p:nvPr>
            <p:ph type="pic" sz="quarter" idx="13"/>
          </p:nvPr>
        </p:nvSpPr>
        <p:spPr>
          <a:xfrm>
            <a:off x="516835" y="1789465"/>
            <a:ext cx="3995530" cy="1738926"/>
          </a:xfrm>
          <a:custGeom>
            <a:avLst/>
            <a:gdLst>
              <a:gd name="connsiteX0" fmla="*/ 0 w 3995530"/>
              <a:gd name="connsiteY0" fmla="*/ 0 h 1738926"/>
              <a:gd name="connsiteX1" fmla="*/ 1852082 w 3995530"/>
              <a:gd name="connsiteY1" fmla="*/ 0 h 1738926"/>
              <a:gd name="connsiteX2" fmla="*/ 1997765 w 3995530"/>
              <a:gd name="connsiteY2" fmla="*/ 287813 h 1738926"/>
              <a:gd name="connsiteX3" fmla="*/ 2143448 w 3995530"/>
              <a:gd name="connsiteY3" fmla="*/ 0 h 1738926"/>
              <a:gd name="connsiteX4" fmla="*/ 3995530 w 3995530"/>
              <a:gd name="connsiteY4" fmla="*/ 0 h 1738926"/>
              <a:gd name="connsiteX5" fmla="*/ 3995530 w 3995530"/>
              <a:gd name="connsiteY5" fmla="*/ 1738926 h 1738926"/>
              <a:gd name="connsiteX6" fmla="*/ 0 w 3995530"/>
              <a:gd name="connsiteY6" fmla="*/ 1738926 h 173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5530" h="1738926">
                <a:moveTo>
                  <a:pt x="0" y="0"/>
                </a:moveTo>
                <a:lnTo>
                  <a:pt x="1852082" y="0"/>
                </a:lnTo>
                <a:lnTo>
                  <a:pt x="1997765" y="287813"/>
                </a:lnTo>
                <a:lnTo>
                  <a:pt x="2143448" y="0"/>
                </a:lnTo>
                <a:lnTo>
                  <a:pt x="3995530" y="0"/>
                </a:lnTo>
                <a:lnTo>
                  <a:pt x="3995530" y="1738926"/>
                </a:lnTo>
                <a:lnTo>
                  <a:pt x="0" y="17389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Llamada de flecha hacia abajo 12"/>
          <p:cNvSpPr/>
          <p:nvPr userDrawn="1"/>
        </p:nvSpPr>
        <p:spPr>
          <a:xfrm>
            <a:off x="516835" y="1380832"/>
            <a:ext cx="3995530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>
            <a:spLocks noGrp="1"/>
          </p:cNvSpPr>
          <p:nvPr>
            <p:ph type="pic" sz="quarter" idx="14"/>
          </p:nvPr>
        </p:nvSpPr>
        <p:spPr>
          <a:xfrm>
            <a:off x="4711147" y="1789465"/>
            <a:ext cx="3995530" cy="1738926"/>
          </a:xfrm>
          <a:custGeom>
            <a:avLst/>
            <a:gdLst>
              <a:gd name="connsiteX0" fmla="*/ 0 w 3995530"/>
              <a:gd name="connsiteY0" fmla="*/ 0 h 1738926"/>
              <a:gd name="connsiteX1" fmla="*/ 1852082 w 3995530"/>
              <a:gd name="connsiteY1" fmla="*/ 0 h 1738926"/>
              <a:gd name="connsiteX2" fmla="*/ 1997765 w 3995530"/>
              <a:gd name="connsiteY2" fmla="*/ 287813 h 1738926"/>
              <a:gd name="connsiteX3" fmla="*/ 2143448 w 3995530"/>
              <a:gd name="connsiteY3" fmla="*/ 0 h 1738926"/>
              <a:gd name="connsiteX4" fmla="*/ 3995530 w 3995530"/>
              <a:gd name="connsiteY4" fmla="*/ 0 h 1738926"/>
              <a:gd name="connsiteX5" fmla="*/ 3995530 w 3995530"/>
              <a:gd name="connsiteY5" fmla="*/ 1738926 h 1738926"/>
              <a:gd name="connsiteX6" fmla="*/ 0 w 3995530"/>
              <a:gd name="connsiteY6" fmla="*/ 1738926 h 173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5530" h="1738926">
                <a:moveTo>
                  <a:pt x="0" y="0"/>
                </a:moveTo>
                <a:lnTo>
                  <a:pt x="1852082" y="0"/>
                </a:lnTo>
                <a:lnTo>
                  <a:pt x="1997765" y="287813"/>
                </a:lnTo>
                <a:lnTo>
                  <a:pt x="2143448" y="0"/>
                </a:lnTo>
                <a:lnTo>
                  <a:pt x="3995530" y="0"/>
                </a:lnTo>
                <a:lnTo>
                  <a:pt x="3995530" y="1738926"/>
                </a:lnTo>
                <a:lnTo>
                  <a:pt x="0" y="17389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Llamada de flecha hacia abajo 14"/>
          <p:cNvSpPr/>
          <p:nvPr userDrawn="1"/>
        </p:nvSpPr>
        <p:spPr>
          <a:xfrm>
            <a:off x="4711147" y="1380832"/>
            <a:ext cx="3995530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1770" y="1375902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201770" y="1635577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078107" y="1375902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181699" y="165038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761998" y="-222234"/>
            <a:ext cx="993968" cy="3924350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68" h="3924350">
                <a:moveTo>
                  <a:pt x="4442" y="274137"/>
                </a:moveTo>
                <a:lnTo>
                  <a:pt x="993968" y="0"/>
                </a:lnTo>
                <a:lnTo>
                  <a:pt x="5712" y="3924350"/>
                </a:lnTo>
                <a:cubicBezTo>
                  <a:pt x="-9350" y="-442439"/>
                  <a:pt x="10859" y="2831290"/>
                  <a:pt x="4613" y="34011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883782" y="-863506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7175" y="1167180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7175" y="1426855"/>
            <a:ext cx="3652613" cy="552128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4683512" y="1167180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Paralelogramo 1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2439276 w 7179512"/>
              <a:gd name="connsiteY3-118" fmla="*/ 452646 h 5211337"/>
              <a:gd name="connsiteX4-119" fmla="*/ 5575 w 7179512"/>
              <a:gd name="connsiteY4-120" fmla="*/ 5211337 h 5211337"/>
              <a:gd name="connsiteX0-121" fmla="*/ 5575 w 7179512"/>
              <a:gd name="connsiteY0-122" fmla="*/ 5211337 h 5211337"/>
              <a:gd name="connsiteX1-123" fmla="*/ 0 w 7179512"/>
              <a:gd name="connsiteY1-124" fmla="*/ 0 h 5211337"/>
              <a:gd name="connsiteX2-125" fmla="*/ 7179512 w 7179512"/>
              <a:gd name="connsiteY2-126" fmla="*/ 5444 h 5211337"/>
              <a:gd name="connsiteX3-127" fmla="*/ 2580943 w 7179512"/>
              <a:gd name="connsiteY3-128" fmla="*/ 478404 h 5211337"/>
              <a:gd name="connsiteX4-129" fmla="*/ 5575 w 7179512"/>
              <a:gd name="connsiteY4-13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2580943" y="478404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Forma libre 7"/>
          <p:cNvSpPr/>
          <p:nvPr userDrawn="1"/>
        </p:nvSpPr>
        <p:spPr>
          <a:xfrm rot="929089">
            <a:off x="761998" y="-222234"/>
            <a:ext cx="993968" cy="3924350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968" h="3924350">
                <a:moveTo>
                  <a:pt x="4442" y="274137"/>
                </a:moveTo>
                <a:lnTo>
                  <a:pt x="993968" y="0"/>
                </a:lnTo>
                <a:lnTo>
                  <a:pt x="5712" y="3924350"/>
                </a:lnTo>
                <a:cubicBezTo>
                  <a:pt x="-9350" y="-442439"/>
                  <a:pt x="10859" y="2831290"/>
                  <a:pt x="4613" y="3401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8577816">
            <a:off x="-427960" y="417530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 userDrawn="1"/>
        </p:nvSpPr>
        <p:spPr>
          <a:xfrm rot="3066251">
            <a:off x="6116113" y="-1071674"/>
            <a:ext cx="1928057" cy="4374774"/>
          </a:xfrm>
          <a:custGeom>
            <a:avLst/>
            <a:gdLst>
              <a:gd name="connsiteX0" fmla="*/ 1539657 w 1928057"/>
              <a:gd name="connsiteY0" fmla="*/ 0 h 4374774"/>
              <a:gd name="connsiteX1" fmla="*/ 1928057 w 1928057"/>
              <a:gd name="connsiteY1" fmla="*/ 313353 h 4374774"/>
              <a:gd name="connsiteX2" fmla="*/ 0 w 1928057"/>
              <a:gd name="connsiteY2" fmla="*/ 4374774 h 4374774"/>
              <a:gd name="connsiteX3" fmla="*/ 1514633 w 1928057"/>
              <a:gd name="connsiteY3" fmla="*/ 70608 h 437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057" h="4374774">
                <a:moveTo>
                  <a:pt x="1539657" y="0"/>
                </a:moveTo>
                <a:lnTo>
                  <a:pt x="1928057" y="313353"/>
                </a:lnTo>
                <a:lnTo>
                  <a:pt x="0" y="4374774"/>
                </a:lnTo>
                <a:cubicBezTo>
                  <a:pt x="1326686" y="675573"/>
                  <a:pt x="622994" y="2587801"/>
                  <a:pt x="1514633" y="7060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9201495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4229440" y="1663260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 userDrawn="1"/>
        </p:nvSpPr>
        <p:spPr>
          <a:xfrm rot="3066251">
            <a:off x="6127688" y="-1071674"/>
            <a:ext cx="1928057" cy="4374774"/>
          </a:xfrm>
          <a:custGeom>
            <a:avLst/>
            <a:gdLst>
              <a:gd name="connsiteX0" fmla="*/ 1539657 w 1928057"/>
              <a:gd name="connsiteY0" fmla="*/ 0 h 4374774"/>
              <a:gd name="connsiteX1" fmla="*/ 1928057 w 1928057"/>
              <a:gd name="connsiteY1" fmla="*/ 313353 h 4374774"/>
              <a:gd name="connsiteX2" fmla="*/ 0 w 1928057"/>
              <a:gd name="connsiteY2" fmla="*/ 4374774 h 4374774"/>
              <a:gd name="connsiteX3" fmla="*/ 1514633 w 1928057"/>
              <a:gd name="connsiteY3" fmla="*/ 70608 h 437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057" h="4374774">
                <a:moveTo>
                  <a:pt x="1539657" y="0"/>
                </a:moveTo>
                <a:lnTo>
                  <a:pt x="1928057" y="313353"/>
                </a:lnTo>
                <a:lnTo>
                  <a:pt x="0" y="4374774"/>
                </a:lnTo>
                <a:cubicBezTo>
                  <a:pt x="1326686" y="675573"/>
                  <a:pt x="622994" y="2587801"/>
                  <a:pt x="1514633" y="7060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54" name="Group 73"/>
          <p:cNvGrpSpPr/>
          <p:nvPr userDrawn="1"/>
        </p:nvGrpSpPr>
        <p:grpSpPr>
          <a:xfrm>
            <a:off x="7121519" y="972272"/>
            <a:ext cx="1628483" cy="3379790"/>
            <a:chOff x="7242184" y="2673668"/>
            <a:chExt cx="652463" cy="1354138"/>
          </a:xfrm>
        </p:grpSpPr>
        <p:sp>
          <p:nvSpPr>
            <p:cNvPr id="55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7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8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9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0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2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3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4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7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9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0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1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2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3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74" name="Marcador de imagen 3"/>
          <p:cNvSpPr>
            <a:spLocks noGrp="1"/>
          </p:cNvSpPr>
          <p:nvPr>
            <p:ph type="pic" sz="quarter" idx="15"/>
          </p:nvPr>
        </p:nvSpPr>
        <p:spPr>
          <a:xfrm>
            <a:off x="7450408" y="1484671"/>
            <a:ext cx="1168842" cy="24240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grpSp>
        <p:nvGrpSpPr>
          <p:cNvPr id="33" name="Group 73"/>
          <p:cNvGrpSpPr/>
          <p:nvPr userDrawn="1"/>
        </p:nvGrpSpPr>
        <p:grpSpPr>
          <a:xfrm>
            <a:off x="4257933" y="972272"/>
            <a:ext cx="1628483" cy="3379790"/>
            <a:chOff x="7242184" y="2673668"/>
            <a:chExt cx="652463" cy="1354138"/>
          </a:xfrm>
        </p:grpSpPr>
        <p:sp>
          <p:nvSpPr>
            <p:cNvPr id="34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7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8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9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0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1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2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3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4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5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6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7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8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49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0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1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53" name="Marcador de imagen 3"/>
          <p:cNvSpPr>
            <a:spLocks noGrp="1"/>
          </p:cNvSpPr>
          <p:nvPr>
            <p:ph type="pic" sz="quarter" idx="14"/>
          </p:nvPr>
        </p:nvSpPr>
        <p:spPr>
          <a:xfrm>
            <a:off x="4376800" y="1473125"/>
            <a:ext cx="1193804" cy="24240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7762268" y="-1268956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  <p:grpSp>
        <p:nvGrpSpPr>
          <p:cNvPr id="8" name="Group 73"/>
          <p:cNvGrpSpPr/>
          <p:nvPr userDrawn="1"/>
        </p:nvGrpSpPr>
        <p:grpSpPr>
          <a:xfrm>
            <a:off x="5574848" y="750530"/>
            <a:ext cx="1863671" cy="3867905"/>
            <a:chOff x="7242184" y="2673668"/>
            <a:chExt cx="652463" cy="1354138"/>
          </a:xfrm>
        </p:grpSpPr>
        <p:sp>
          <p:nvSpPr>
            <p:cNvPr id="10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7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8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9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3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5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6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7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0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2" name="Marcador de imagen 3"/>
          <p:cNvSpPr>
            <a:spLocks noGrp="1"/>
          </p:cNvSpPr>
          <p:nvPr>
            <p:ph type="pic" sz="quarter" idx="13"/>
          </p:nvPr>
        </p:nvSpPr>
        <p:spPr>
          <a:xfrm>
            <a:off x="5738865" y="1327686"/>
            <a:ext cx="1553154" cy="27702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 userDrawn="1"/>
        </p:nvSpPr>
        <p:spPr>
          <a:xfrm rot="3066251">
            <a:off x="6116113" y="-1071674"/>
            <a:ext cx="1928057" cy="4374774"/>
          </a:xfrm>
          <a:custGeom>
            <a:avLst/>
            <a:gdLst>
              <a:gd name="connsiteX0" fmla="*/ 1539657 w 1928057"/>
              <a:gd name="connsiteY0" fmla="*/ 0 h 4374774"/>
              <a:gd name="connsiteX1" fmla="*/ 1928057 w 1928057"/>
              <a:gd name="connsiteY1" fmla="*/ 313353 h 4374774"/>
              <a:gd name="connsiteX2" fmla="*/ 0 w 1928057"/>
              <a:gd name="connsiteY2" fmla="*/ 4374774 h 4374774"/>
              <a:gd name="connsiteX3" fmla="*/ 1514633 w 1928057"/>
              <a:gd name="connsiteY3" fmla="*/ 70608 h 437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057" h="4374774">
                <a:moveTo>
                  <a:pt x="1539657" y="0"/>
                </a:moveTo>
                <a:lnTo>
                  <a:pt x="1928057" y="313353"/>
                </a:lnTo>
                <a:lnTo>
                  <a:pt x="0" y="4374774"/>
                </a:lnTo>
                <a:cubicBezTo>
                  <a:pt x="1326686" y="675573"/>
                  <a:pt x="622994" y="2587801"/>
                  <a:pt x="1514633" y="7060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9201495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4229440" y="1663260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bg1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 userDrawn="1"/>
        </p:nvSpPr>
        <p:spPr>
          <a:xfrm rot="3066251">
            <a:off x="6116113" y="-1071674"/>
            <a:ext cx="1928057" cy="4374774"/>
          </a:xfrm>
          <a:custGeom>
            <a:avLst/>
            <a:gdLst>
              <a:gd name="connsiteX0" fmla="*/ 1539657 w 1928057"/>
              <a:gd name="connsiteY0" fmla="*/ 0 h 4374774"/>
              <a:gd name="connsiteX1" fmla="*/ 1928057 w 1928057"/>
              <a:gd name="connsiteY1" fmla="*/ 313353 h 4374774"/>
              <a:gd name="connsiteX2" fmla="*/ 0 w 1928057"/>
              <a:gd name="connsiteY2" fmla="*/ 4374774 h 4374774"/>
              <a:gd name="connsiteX3" fmla="*/ 1514633 w 1928057"/>
              <a:gd name="connsiteY3" fmla="*/ 70608 h 437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057" h="4374774">
                <a:moveTo>
                  <a:pt x="1539657" y="0"/>
                </a:moveTo>
                <a:lnTo>
                  <a:pt x="1928057" y="313353"/>
                </a:lnTo>
                <a:lnTo>
                  <a:pt x="0" y="4374774"/>
                </a:lnTo>
                <a:cubicBezTo>
                  <a:pt x="1326686" y="675573"/>
                  <a:pt x="622994" y="2587801"/>
                  <a:pt x="1514633" y="706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9201495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  <a:gd name="connsiteX0-141" fmla="*/ 5575 w 9201495"/>
              <a:gd name="connsiteY0-142" fmla="*/ 5211337 h 5211337"/>
              <a:gd name="connsiteX1-143" fmla="*/ 0 w 9201495"/>
              <a:gd name="connsiteY1-144" fmla="*/ 0 h 5211337"/>
              <a:gd name="connsiteX2-145" fmla="*/ 9201495 w 9201495"/>
              <a:gd name="connsiteY2-146" fmla="*/ 5444 h 5211337"/>
              <a:gd name="connsiteX3-147" fmla="*/ 4229440 w 9201495"/>
              <a:gd name="connsiteY3-148" fmla="*/ 1663260 h 5211337"/>
              <a:gd name="connsiteX4-149" fmla="*/ 1133471 w 9201495"/>
              <a:gd name="connsiteY4-150" fmla="*/ 4229716 h 5211337"/>
              <a:gd name="connsiteX5" fmla="*/ 5575 w 9201495"/>
              <a:gd name="connsiteY5" fmla="*/ 5211337 h 5211337"/>
              <a:gd name="connsiteX0-151" fmla="*/ 5575 w 9201495"/>
              <a:gd name="connsiteY0-152" fmla="*/ 5211337 h 5211337"/>
              <a:gd name="connsiteX1-153" fmla="*/ 0 w 9201495"/>
              <a:gd name="connsiteY1-154" fmla="*/ 0 h 5211337"/>
              <a:gd name="connsiteX2-155" fmla="*/ 9201495 w 9201495"/>
              <a:gd name="connsiteY2-156" fmla="*/ 5444 h 5211337"/>
              <a:gd name="connsiteX3-157" fmla="*/ 4229440 w 9201495"/>
              <a:gd name="connsiteY3-158" fmla="*/ 1663260 h 5211337"/>
              <a:gd name="connsiteX4-159" fmla="*/ 1919083 w 9201495"/>
              <a:gd name="connsiteY4-160" fmla="*/ 5182753 h 5211337"/>
              <a:gd name="connsiteX5-161" fmla="*/ 5575 w 9201495"/>
              <a:gd name="connsiteY5-162" fmla="*/ 5211337 h 5211337"/>
              <a:gd name="connsiteX0-163" fmla="*/ 5575 w 9201495"/>
              <a:gd name="connsiteY0-164" fmla="*/ 5211337 h 5211337"/>
              <a:gd name="connsiteX1-165" fmla="*/ 0 w 9201495"/>
              <a:gd name="connsiteY1-166" fmla="*/ 0 h 5211337"/>
              <a:gd name="connsiteX2-167" fmla="*/ 9201495 w 9201495"/>
              <a:gd name="connsiteY2-168" fmla="*/ 5444 h 5211337"/>
              <a:gd name="connsiteX3-169" fmla="*/ 4229440 w 9201495"/>
              <a:gd name="connsiteY3-170" fmla="*/ 1663260 h 5211337"/>
              <a:gd name="connsiteX4-171" fmla="*/ 1919083 w 9201495"/>
              <a:gd name="connsiteY4-172" fmla="*/ 5208511 h 5211337"/>
              <a:gd name="connsiteX5-173" fmla="*/ 5575 w 9201495"/>
              <a:gd name="connsiteY5-174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61" y="connsiteY5-162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4229440" y="1663260"/>
                </a:lnTo>
                <a:lnTo>
                  <a:pt x="1919083" y="520851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 userDrawn="1"/>
        </p:nvSpPr>
        <p:spPr>
          <a:xfrm>
            <a:off x="557561" y="1623156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1623156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882831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 userDrawn="1"/>
        </p:nvSpPr>
        <p:spPr>
          <a:xfrm rot="3066251">
            <a:off x="6116113" y="-1071674"/>
            <a:ext cx="1928057" cy="4374774"/>
          </a:xfrm>
          <a:custGeom>
            <a:avLst/>
            <a:gdLst>
              <a:gd name="connsiteX0" fmla="*/ 1539657 w 1928057"/>
              <a:gd name="connsiteY0" fmla="*/ 0 h 4374774"/>
              <a:gd name="connsiteX1" fmla="*/ 1928057 w 1928057"/>
              <a:gd name="connsiteY1" fmla="*/ 313353 h 4374774"/>
              <a:gd name="connsiteX2" fmla="*/ 0 w 1928057"/>
              <a:gd name="connsiteY2" fmla="*/ 4374774 h 4374774"/>
              <a:gd name="connsiteX3" fmla="*/ 1514633 w 1928057"/>
              <a:gd name="connsiteY3" fmla="*/ 70608 h 437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057" h="4374774">
                <a:moveTo>
                  <a:pt x="1539657" y="0"/>
                </a:moveTo>
                <a:lnTo>
                  <a:pt x="1928057" y="313353"/>
                </a:lnTo>
                <a:lnTo>
                  <a:pt x="0" y="4374774"/>
                </a:lnTo>
                <a:cubicBezTo>
                  <a:pt x="1326686" y="675573"/>
                  <a:pt x="622994" y="2587801"/>
                  <a:pt x="1514633" y="7060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9201495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  <a:gd name="connsiteX0-141" fmla="*/ 5575 w 9201495"/>
              <a:gd name="connsiteY0-142" fmla="*/ 5211337 h 5211337"/>
              <a:gd name="connsiteX1-143" fmla="*/ 0 w 9201495"/>
              <a:gd name="connsiteY1-144" fmla="*/ 0 h 5211337"/>
              <a:gd name="connsiteX2-145" fmla="*/ 9201495 w 9201495"/>
              <a:gd name="connsiteY2-146" fmla="*/ 5444 h 5211337"/>
              <a:gd name="connsiteX3-147" fmla="*/ 4229440 w 9201495"/>
              <a:gd name="connsiteY3-148" fmla="*/ 1663260 h 5211337"/>
              <a:gd name="connsiteX4-149" fmla="*/ 1133471 w 9201495"/>
              <a:gd name="connsiteY4-150" fmla="*/ 4229716 h 5211337"/>
              <a:gd name="connsiteX5" fmla="*/ 5575 w 9201495"/>
              <a:gd name="connsiteY5" fmla="*/ 5211337 h 5211337"/>
              <a:gd name="connsiteX0-151" fmla="*/ 5575 w 9201495"/>
              <a:gd name="connsiteY0-152" fmla="*/ 5211337 h 5211337"/>
              <a:gd name="connsiteX1-153" fmla="*/ 0 w 9201495"/>
              <a:gd name="connsiteY1-154" fmla="*/ 0 h 5211337"/>
              <a:gd name="connsiteX2-155" fmla="*/ 9201495 w 9201495"/>
              <a:gd name="connsiteY2-156" fmla="*/ 5444 h 5211337"/>
              <a:gd name="connsiteX3-157" fmla="*/ 4229440 w 9201495"/>
              <a:gd name="connsiteY3-158" fmla="*/ 1663260 h 5211337"/>
              <a:gd name="connsiteX4-159" fmla="*/ 1919083 w 9201495"/>
              <a:gd name="connsiteY4-160" fmla="*/ 5182753 h 5211337"/>
              <a:gd name="connsiteX5-161" fmla="*/ 5575 w 9201495"/>
              <a:gd name="connsiteY5-162" fmla="*/ 5211337 h 5211337"/>
              <a:gd name="connsiteX0-163" fmla="*/ 5575 w 9201495"/>
              <a:gd name="connsiteY0-164" fmla="*/ 5211337 h 5211337"/>
              <a:gd name="connsiteX1-165" fmla="*/ 0 w 9201495"/>
              <a:gd name="connsiteY1-166" fmla="*/ 0 h 5211337"/>
              <a:gd name="connsiteX2-167" fmla="*/ 9201495 w 9201495"/>
              <a:gd name="connsiteY2-168" fmla="*/ 5444 h 5211337"/>
              <a:gd name="connsiteX3-169" fmla="*/ 4229440 w 9201495"/>
              <a:gd name="connsiteY3-170" fmla="*/ 1663260 h 5211337"/>
              <a:gd name="connsiteX4-171" fmla="*/ 1919083 w 9201495"/>
              <a:gd name="connsiteY4-172" fmla="*/ 5208511 h 5211337"/>
              <a:gd name="connsiteX5-173" fmla="*/ 5575 w 9201495"/>
              <a:gd name="connsiteY5-174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61" y="connsiteY5-162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4229440" y="1663260"/>
                </a:lnTo>
                <a:lnTo>
                  <a:pt x="1919083" y="5208511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redondeado 7"/>
          <p:cNvSpPr/>
          <p:nvPr userDrawn="1"/>
        </p:nvSpPr>
        <p:spPr>
          <a:xfrm>
            <a:off x="557561" y="1623156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1623156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882831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3804437 w 7179512"/>
              <a:gd name="connsiteY3-118" fmla="*/ 310978 h 5211337"/>
              <a:gd name="connsiteX4-119" fmla="*/ 5575 w 7179512"/>
              <a:gd name="connsiteY4-12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3804437" y="310978"/>
                </a:lnTo>
                <a:lnTo>
                  <a:pt x="5575" y="5211337"/>
                </a:lnTo>
                <a:close/>
              </a:path>
            </a:pathLst>
          </a:cu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6670004" y="1779888"/>
            <a:ext cx="3139385" cy="3539937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2994572 w 2994572"/>
              <a:gd name="connsiteY0-2" fmla="*/ 460569 h 3921275"/>
              <a:gd name="connsiteX1-3" fmla="*/ 673708 w 2994572"/>
              <a:gd name="connsiteY1-4" fmla="*/ 3921275 h 3921275"/>
              <a:gd name="connsiteX2-5" fmla="*/ 3881 w 2994572"/>
              <a:gd name="connsiteY2-6" fmla="*/ 3039693 h 3921275"/>
              <a:gd name="connsiteX3-7" fmla="*/ 3048 w 2994572"/>
              <a:gd name="connsiteY3-8" fmla="*/ 2719863 h 3921275"/>
              <a:gd name="connsiteX4-9" fmla="*/ 2430 w 2994572"/>
              <a:gd name="connsiteY4-10" fmla="*/ 138342 h 3921275"/>
              <a:gd name="connsiteX5-11" fmla="*/ 2874 w 2994572"/>
              <a:gd name="connsiteY5-12" fmla="*/ 113372 h 3921275"/>
              <a:gd name="connsiteX6" fmla="*/ 2994572 w 2994572"/>
              <a:gd name="connsiteY6" fmla="*/ 460569 h 3921275"/>
              <a:gd name="connsiteX0-13" fmla="*/ 3086905 w 3086905"/>
              <a:gd name="connsiteY0-14" fmla="*/ 322227 h 3782933"/>
              <a:gd name="connsiteX1-15" fmla="*/ 766041 w 3086905"/>
              <a:gd name="connsiteY1-16" fmla="*/ 3782933 h 3782933"/>
              <a:gd name="connsiteX2-17" fmla="*/ 96214 w 3086905"/>
              <a:gd name="connsiteY2-18" fmla="*/ 2901351 h 3782933"/>
              <a:gd name="connsiteX3-19" fmla="*/ 95381 w 3086905"/>
              <a:gd name="connsiteY3-20" fmla="*/ 2581521 h 3782933"/>
              <a:gd name="connsiteX4-21" fmla="*/ 94763 w 3086905"/>
              <a:gd name="connsiteY4-22" fmla="*/ 0 h 3782933"/>
              <a:gd name="connsiteX5-23" fmla="*/ 0 w 3086905"/>
              <a:gd name="connsiteY5-24" fmla="*/ 403211 h 3782933"/>
              <a:gd name="connsiteX6-25" fmla="*/ 3086905 w 3086905"/>
              <a:gd name="connsiteY6-26" fmla="*/ 322227 h 3782933"/>
              <a:gd name="connsiteX0-27" fmla="*/ 3086905 w 3086905"/>
              <a:gd name="connsiteY0-28" fmla="*/ 73456 h 3534162"/>
              <a:gd name="connsiteX1-29" fmla="*/ 766041 w 3086905"/>
              <a:gd name="connsiteY1-30" fmla="*/ 3534162 h 3534162"/>
              <a:gd name="connsiteX2-31" fmla="*/ 96214 w 3086905"/>
              <a:gd name="connsiteY2-32" fmla="*/ 2652580 h 3534162"/>
              <a:gd name="connsiteX3-33" fmla="*/ 95381 w 3086905"/>
              <a:gd name="connsiteY3-34" fmla="*/ 2332750 h 3534162"/>
              <a:gd name="connsiteX4-35" fmla="*/ 43037 w 3086905"/>
              <a:gd name="connsiteY4-36" fmla="*/ 130197 h 3534162"/>
              <a:gd name="connsiteX5-37" fmla="*/ 0 w 3086905"/>
              <a:gd name="connsiteY5-38" fmla="*/ 154440 h 3534162"/>
              <a:gd name="connsiteX6-39" fmla="*/ 3086905 w 3086905"/>
              <a:gd name="connsiteY6-40" fmla="*/ 73456 h 3534162"/>
              <a:gd name="connsiteX0-41" fmla="*/ 3086905 w 3086905"/>
              <a:gd name="connsiteY0-42" fmla="*/ 194714 h 3655420"/>
              <a:gd name="connsiteX1-43" fmla="*/ 766041 w 3086905"/>
              <a:gd name="connsiteY1-44" fmla="*/ 3655420 h 3655420"/>
              <a:gd name="connsiteX2-45" fmla="*/ 96214 w 3086905"/>
              <a:gd name="connsiteY2-46" fmla="*/ 2773838 h 3655420"/>
              <a:gd name="connsiteX3-47" fmla="*/ 95381 w 3086905"/>
              <a:gd name="connsiteY3-48" fmla="*/ 2454008 h 3655420"/>
              <a:gd name="connsiteX4-49" fmla="*/ 43037 w 3086905"/>
              <a:gd name="connsiteY4-50" fmla="*/ 251455 h 3655420"/>
              <a:gd name="connsiteX5-51" fmla="*/ 0 w 3086905"/>
              <a:gd name="connsiteY5-52" fmla="*/ 275698 h 3655420"/>
              <a:gd name="connsiteX6-53" fmla="*/ 3086905 w 3086905"/>
              <a:gd name="connsiteY6-54" fmla="*/ 194714 h 3655420"/>
              <a:gd name="connsiteX0-55" fmla="*/ 3139385 w 3139385"/>
              <a:gd name="connsiteY0-56" fmla="*/ 300348 h 3761054"/>
              <a:gd name="connsiteX1-57" fmla="*/ 818521 w 3139385"/>
              <a:gd name="connsiteY1-58" fmla="*/ 3761054 h 3761054"/>
              <a:gd name="connsiteX2-59" fmla="*/ 148694 w 3139385"/>
              <a:gd name="connsiteY2-60" fmla="*/ 2879472 h 3761054"/>
              <a:gd name="connsiteX3-61" fmla="*/ 147861 w 3139385"/>
              <a:gd name="connsiteY3-62" fmla="*/ 2559642 h 3761054"/>
              <a:gd name="connsiteX4-63" fmla="*/ 95517 w 3139385"/>
              <a:gd name="connsiteY4-64" fmla="*/ 357089 h 3761054"/>
              <a:gd name="connsiteX5-65" fmla="*/ 0 w 3139385"/>
              <a:gd name="connsiteY5-66" fmla="*/ 227111 h 3761054"/>
              <a:gd name="connsiteX6-67" fmla="*/ 3139385 w 3139385"/>
              <a:gd name="connsiteY6-68" fmla="*/ 300348 h 3761054"/>
              <a:gd name="connsiteX0-69" fmla="*/ 3139385 w 3139385"/>
              <a:gd name="connsiteY0-70" fmla="*/ 79231 h 3539937"/>
              <a:gd name="connsiteX1-71" fmla="*/ 818521 w 3139385"/>
              <a:gd name="connsiteY1-72" fmla="*/ 3539937 h 3539937"/>
              <a:gd name="connsiteX2-73" fmla="*/ 148694 w 3139385"/>
              <a:gd name="connsiteY2-74" fmla="*/ 2658355 h 3539937"/>
              <a:gd name="connsiteX3-75" fmla="*/ 147861 w 3139385"/>
              <a:gd name="connsiteY3-76" fmla="*/ 2338525 h 3539937"/>
              <a:gd name="connsiteX4-77" fmla="*/ 95517 w 3139385"/>
              <a:gd name="connsiteY4-78" fmla="*/ 135972 h 3539937"/>
              <a:gd name="connsiteX5-79" fmla="*/ 0 w 3139385"/>
              <a:gd name="connsiteY5-80" fmla="*/ 5994 h 3539937"/>
              <a:gd name="connsiteX6-81" fmla="*/ 3139385 w 3139385"/>
              <a:gd name="connsiteY6-82" fmla="*/ 79231 h 35399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3139385" h="3539937">
                <a:moveTo>
                  <a:pt x="3139385" y="79231"/>
                </a:moveTo>
                <a:lnTo>
                  <a:pt x="818521" y="3539937"/>
                </a:lnTo>
                <a:lnTo>
                  <a:pt x="148694" y="2658355"/>
                </a:lnTo>
                <a:cubicBezTo>
                  <a:pt x="148416" y="2551745"/>
                  <a:pt x="148139" y="2445135"/>
                  <a:pt x="147861" y="2338525"/>
                </a:cubicBezTo>
                <a:cubicBezTo>
                  <a:pt x="143397" y="557324"/>
                  <a:pt x="92680" y="339719"/>
                  <a:pt x="95517" y="135972"/>
                </a:cubicBezTo>
                <a:lnTo>
                  <a:pt x="0" y="5994"/>
                </a:lnTo>
                <a:cubicBezTo>
                  <a:pt x="1344232" y="3647"/>
                  <a:pt x="2343123" y="-27452"/>
                  <a:pt x="3139385" y="7923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 rot="10800000">
            <a:off x="7619194" y="0"/>
            <a:ext cx="1550564" cy="5156649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 rot="10800000">
            <a:off x="6624971" y="0"/>
            <a:ext cx="1769505" cy="3314969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9" name="Forma libre 8"/>
          <p:cNvSpPr/>
          <p:nvPr userDrawn="1"/>
        </p:nvSpPr>
        <p:spPr>
          <a:xfrm rot="18433658">
            <a:off x="7405245" y="-554980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 rot="10800000">
            <a:off x="7619194" y="0"/>
            <a:ext cx="1550564" cy="5156649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 rot="10800000">
            <a:off x="6624971" y="0"/>
            <a:ext cx="1769505" cy="3314969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9" name="Forma libre 8"/>
          <p:cNvSpPr/>
          <p:nvPr userDrawn="1"/>
        </p:nvSpPr>
        <p:spPr>
          <a:xfrm rot="18433658">
            <a:off x="7405245" y="-554980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2" name="Forma libre 11"/>
          <p:cNvSpPr>
            <a:spLocks noGrp="1"/>
          </p:cNvSpPr>
          <p:nvPr>
            <p:ph type="pic" sz="quarter" idx="13"/>
          </p:nvPr>
        </p:nvSpPr>
        <p:spPr>
          <a:xfrm>
            <a:off x="616226" y="1789466"/>
            <a:ext cx="2484782" cy="2673451"/>
          </a:xfrm>
          <a:custGeom>
            <a:avLst/>
            <a:gdLst>
              <a:gd name="connsiteX0" fmla="*/ 0 w 2484782"/>
              <a:gd name="connsiteY0" fmla="*/ 0 h 2673451"/>
              <a:gd name="connsiteX1" fmla="*/ 1096708 w 2484782"/>
              <a:gd name="connsiteY1" fmla="*/ 0 h 2673451"/>
              <a:gd name="connsiteX2" fmla="*/ 1242391 w 2484782"/>
              <a:gd name="connsiteY2" fmla="*/ 287813 h 2673451"/>
              <a:gd name="connsiteX3" fmla="*/ 1388074 w 2484782"/>
              <a:gd name="connsiteY3" fmla="*/ 0 h 2673451"/>
              <a:gd name="connsiteX4" fmla="*/ 2484782 w 2484782"/>
              <a:gd name="connsiteY4" fmla="*/ 0 h 2673451"/>
              <a:gd name="connsiteX5" fmla="*/ 2484782 w 2484782"/>
              <a:gd name="connsiteY5" fmla="*/ 2673451 h 2673451"/>
              <a:gd name="connsiteX6" fmla="*/ 0 w 2484782"/>
              <a:gd name="connsiteY6" fmla="*/ 2673451 h 267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673451">
                <a:moveTo>
                  <a:pt x="0" y="0"/>
                </a:moveTo>
                <a:lnTo>
                  <a:pt x="1096708" y="0"/>
                </a:lnTo>
                <a:lnTo>
                  <a:pt x="1242391" y="287813"/>
                </a:lnTo>
                <a:lnTo>
                  <a:pt x="1388074" y="0"/>
                </a:lnTo>
                <a:lnTo>
                  <a:pt x="2484782" y="0"/>
                </a:lnTo>
                <a:lnTo>
                  <a:pt x="2484782" y="2673451"/>
                </a:lnTo>
                <a:lnTo>
                  <a:pt x="0" y="26734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Llamada de flecha hacia abajo 12"/>
          <p:cNvSpPr/>
          <p:nvPr userDrawn="1"/>
        </p:nvSpPr>
        <p:spPr>
          <a:xfrm>
            <a:off x="616226" y="1380832"/>
            <a:ext cx="2484782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>
            <a:spLocks noGrp="1"/>
          </p:cNvSpPr>
          <p:nvPr>
            <p:ph type="pic" sz="quarter" idx="14"/>
          </p:nvPr>
        </p:nvSpPr>
        <p:spPr>
          <a:xfrm>
            <a:off x="3289852" y="1789466"/>
            <a:ext cx="2484782" cy="2673451"/>
          </a:xfrm>
          <a:custGeom>
            <a:avLst/>
            <a:gdLst>
              <a:gd name="connsiteX0" fmla="*/ 0 w 2484782"/>
              <a:gd name="connsiteY0" fmla="*/ 0 h 2673451"/>
              <a:gd name="connsiteX1" fmla="*/ 1096708 w 2484782"/>
              <a:gd name="connsiteY1" fmla="*/ 0 h 2673451"/>
              <a:gd name="connsiteX2" fmla="*/ 1242391 w 2484782"/>
              <a:gd name="connsiteY2" fmla="*/ 287813 h 2673451"/>
              <a:gd name="connsiteX3" fmla="*/ 1388074 w 2484782"/>
              <a:gd name="connsiteY3" fmla="*/ 0 h 2673451"/>
              <a:gd name="connsiteX4" fmla="*/ 2484782 w 2484782"/>
              <a:gd name="connsiteY4" fmla="*/ 0 h 2673451"/>
              <a:gd name="connsiteX5" fmla="*/ 2484782 w 2484782"/>
              <a:gd name="connsiteY5" fmla="*/ 2673451 h 2673451"/>
              <a:gd name="connsiteX6" fmla="*/ 0 w 2484782"/>
              <a:gd name="connsiteY6" fmla="*/ 2673451 h 267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673451">
                <a:moveTo>
                  <a:pt x="0" y="0"/>
                </a:moveTo>
                <a:lnTo>
                  <a:pt x="1096708" y="0"/>
                </a:lnTo>
                <a:lnTo>
                  <a:pt x="1242391" y="287813"/>
                </a:lnTo>
                <a:lnTo>
                  <a:pt x="1388074" y="0"/>
                </a:lnTo>
                <a:lnTo>
                  <a:pt x="2484782" y="0"/>
                </a:lnTo>
                <a:lnTo>
                  <a:pt x="2484782" y="2673451"/>
                </a:lnTo>
                <a:lnTo>
                  <a:pt x="0" y="26734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Llamada de flecha hacia abajo 14"/>
          <p:cNvSpPr/>
          <p:nvPr userDrawn="1"/>
        </p:nvSpPr>
        <p:spPr>
          <a:xfrm>
            <a:off x="3289852" y="1380832"/>
            <a:ext cx="2484782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Forma libre 15"/>
          <p:cNvSpPr>
            <a:spLocks noGrp="1"/>
          </p:cNvSpPr>
          <p:nvPr>
            <p:ph type="pic" sz="quarter" idx="15"/>
          </p:nvPr>
        </p:nvSpPr>
        <p:spPr>
          <a:xfrm>
            <a:off x="5963478" y="1789466"/>
            <a:ext cx="2484782" cy="2673451"/>
          </a:xfrm>
          <a:custGeom>
            <a:avLst/>
            <a:gdLst>
              <a:gd name="connsiteX0" fmla="*/ 0 w 2484782"/>
              <a:gd name="connsiteY0" fmla="*/ 0 h 2673451"/>
              <a:gd name="connsiteX1" fmla="*/ 1096708 w 2484782"/>
              <a:gd name="connsiteY1" fmla="*/ 0 h 2673451"/>
              <a:gd name="connsiteX2" fmla="*/ 1242391 w 2484782"/>
              <a:gd name="connsiteY2" fmla="*/ 287813 h 2673451"/>
              <a:gd name="connsiteX3" fmla="*/ 1388074 w 2484782"/>
              <a:gd name="connsiteY3" fmla="*/ 0 h 2673451"/>
              <a:gd name="connsiteX4" fmla="*/ 2484782 w 2484782"/>
              <a:gd name="connsiteY4" fmla="*/ 0 h 2673451"/>
              <a:gd name="connsiteX5" fmla="*/ 2484782 w 2484782"/>
              <a:gd name="connsiteY5" fmla="*/ 2673451 h 2673451"/>
              <a:gd name="connsiteX6" fmla="*/ 0 w 2484782"/>
              <a:gd name="connsiteY6" fmla="*/ 2673451 h 267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673451">
                <a:moveTo>
                  <a:pt x="0" y="0"/>
                </a:moveTo>
                <a:lnTo>
                  <a:pt x="1096708" y="0"/>
                </a:lnTo>
                <a:lnTo>
                  <a:pt x="1242391" y="287813"/>
                </a:lnTo>
                <a:lnTo>
                  <a:pt x="1388074" y="0"/>
                </a:lnTo>
                <a:lnTo>
                  <a:pt x="2484782" y="0"/>
                </a:lnTo>
                <a:lnTo>
                  <a:pt x="2484782" y="2673451"/>
                </a:lnTo>
                <a:lnTo>
                  <a:pt x="0" y="26734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Llamada de flecha hacia abajo 16"/>
          <p:cNvSpPr/>
          <p:nvPr userDrawn="1"/>
        </p:nvSpPr>
        <p:spPr>
          <a:xfrm>
            <a:off x="5963478" y="1380832"/>
            <a:ext cx="2484782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 rot="10800000">
            <a:off x="8345799" y="0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 rot="10800000">
            <a:off x="7817476" y="0"/>
            <a:ext cx="940303" cy="1761551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2" name="Forma libre 11"/>
          <p:cNvSpPr/>
          <p:nvPr userDrawn="1"/>
        </p:nvSpPr>
        <p:spPr>
          <a:xfrm rot="18433658">
            <a:off x="8553405" y="-1072432"/>
            <a:ext cx="725993" cy="3958892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663575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922235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4" name="Triángulo rectángulo 1"/>
          <p:cNvSpPr/>
          <p:nvPr userDrawn="1"/>
        </p:nvSpPr>
        <p:spPr>
          <a:xfrm rot="10800000">
            <a:off x="8345799" y="0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riángulo rectángulo 1"/>
          <p:cNvSpPr/>
          <p:nvPr userDrawn="1"/>
        </p:nvSpPr>
        <p:spPr>
          <a:xfrm rot="10800000">
            <a:off x="7817476" y="0"/>
            <a:ext cx="940303" cy="1761551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>
            <a:off x="-4807" y="2403293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>
            <a:off x="407172" y="3381949"/>
            <a:ext cx="940303" cy="1761551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>
            <a:off x="-4807" y="2403293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>
            <a:off x="407172" y="3381949"/>
            <a:ext cx="940303" cy="1761551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>
            <a:off x="-4807" y="2403293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-304345" y="2215637"/>
            <a:ext cx="1423033" cy="381853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900538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>
            <a:off x="-4807" y="2403293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900538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176471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-304345" y="2215637"/>
            <a:ext cx="1423033" cy="381853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>
            <a:off x="-4807" y="2403293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/>
          <p:nvPr userDrawn="1"/>
        </p:nvSpPr>
        <p:spPr>
          <a:xfrm rot="18433658">
            <a:off x="179531" y="2978744"/>
            <a:ext cx="815530" cy="218837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1255874">
            <a:off x="901092" y="1877318"/>
            <a:ext cx="1608064" cy="3387361"/>
          </a:xfrm>
          <a:custGeom>
            <a:avLst/>
            <a:gdLst>
              <a:gd name="connsiteX0" fmla="*/ 0 w 1608064"/>
              <a:gd name="connsiteY0" fmla="*/ 3387361 h 3387361"/>
              <a:gd name="connsiteX1" fmla="*/ 1157444 w 1608064"/>
              <a:gd name="connsiteY1" fmla="*/ 98138 h 3387361"/>
              <a:gd name="connsiteX2" fmla="*/ 1171355 w 1608064"/>
              <a:gd name="connsiteY2" fmla="*/ 58253 h 3387361"/>
              <a:gd name="connsiteX3" fmla="*/ 1608064 w 1608064"/>
              <a:gd name="connsiteY3" fmla="*/ 0 h 338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064" h="3387361">
                <a:moveTo>
                  <a:pt x="0" y="3387361"/>
                </a:moveTo>
                <a:cubicBezTo>
                  <a:pt x="1077932" y="381760"/>
                  <a:pt x="815498" y="1080579"/>
                  <a:pt x="1157444" y="98138"/>
                </a:cubicBezTo>
                <a:lnTo>
                  <a:pt x="1171355" y="58253"/>
                </a:lnTo>
                <a:lnTo>
                  <a:pt x="1608064" y="0"/>
                </a:lnTo>
                <a:close/>
              </a:path>
            </a:pathLst>
          </a:cu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10219795" cy="5788059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  <a:gd name="connsiteX0-141" fmla="*/ 5575 w 9201495"/>
              <a:gd name="connsiteY0-142" fmla="*/ 5211337 h 5211337"/>
              <a:gd name="connsiteX1-143" fmla="*/ 0 w 9201495"/>
              <a:gd name="connsiteY1-144" fmla="*/ 0 h 5211337"/>
              <a:gd name="connsiteX2-145" fmla="*/ 9201495 w 9201495"/>
              <a:gd name="connsiteY2-146" fmla="*/ 5444 h 5211337"/>
              <a:gd name="connsiteX3-147" fmla="*/ 2117305 w 9201495"/>
              <a:gd name="connsiteY3-148" fmla="*/ 1985232 h 5211337"/>
              <a:gd name="connsiteX4-149" fmla="*/ 5575 w 9201495"/>
              <a:gd name="connsiteY4-15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2117305" y="1985232"/>
                </a:lnTo>
                <a:lnTo>
                  <a:pt x="5575" y="5211337"/>
                </a:lnTo>
                <a:close/>
              </a:path>
            </a:pathLst>
          </a:cu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1255874">
            <a:off x="901092" y="1877318"/>
            <a:ext cx="1608064" cy="3387361"/>
          </a:xfrm>
          <a:custGeom>
            <a:avLst/>
            <a:gdLst>
              <a:gd name="connsiteX0" fmla="*/ 0 w 1608064"/>
              <a:gd name="connsiteY0" fmla="*/ 3387361 h 3387361"/>
              <a:gd name="connsiteX1" fmla="*/ 1157444 w 1608064"/>
              <a:gd name="connsiteY1" fmla="*/ 98138 h 3387361"/>
              <a:gd name="connsiteX2" fmla="*/ 1171355 w 1608064"/>
              <a:gd name="connsiteY2" fmla="*/ 58253 h 3387361"/>
              <a:gd name="connsiteX3" fmla="*/ 1608064 w 1608064"/>
              <a:gd name="connsiteY3" fmla="*/ 0 h 338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064" h="3387361">
                <a:moveTo>
                  <a:pt x="0" y="3387361"/>
                </a:moveTo>
                <a:cubicBezTo>
                  <a:pt x="1077932" y="381760"/>
                  <a:pt x="815498" y="1080579"/>
                  <a:pt x="1157444" y="98138"/>
                </a:cubicBezTo>
                <a:lnTo>
                  <a:pt x="1171355" y="58253"/>
                </a:lnTo>
                <a:lnTo>
                  <a:pt x="1608064" y="0"/>
                </a:lnTo>
                <a:close/>
              </a:path>
            </a:pathLst>
          </a:cu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Paralelogramo 1"/>
          <p:cNvSpPr/>
          <p:nvPr userDrawn="1"/>
        </p:nvSpPr>
        <p:spPr>
          <a:xfrm>
            <a:off x="-13009" y="-18324"/>
            <a:ext cx="10219795" cy="5788059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9201495"/>
              <a:gd name="connsiteY0-112" fmla="*/ 5211337 h 5211337"/>
              <a:gd name="connsiteX1-113" fmla="*/ 0 w 9201495"/>
              <a:gd name="connsiteY1-114" fmla="*/ 0 h 5211337"/>
              <a:gd name="connsiteX2-115" fmla="*/ 9201495 w 9201495"/>
              <a:gd name="connsiteY2-116" fmla="*/ 5444 h 5211337"/>
              <a:gd name="connsiteX3-117" fmla="*/ 2181699 w 9201495"/>
              <a:gd name="connsiteY3-118" fmla="*/ 1650381 h 5211337"/>
              <a:gd name="connsiteX4-119" fmla="*/ 5575 w 9201495"/>
              <a:gd name="connsiteY4-120" fmla="*/ 5211337 h 5211337"/>
              <a:gd name="connsiteX0-121" fmla="*/ 5575 w 9201495"/>
              <a:gd name="connsiteY0-122" fmla="*/ 5211337 h 5211337"/>
              <a:gd name="connsiteX1-123" fmla="*/ 0 w 9201495"/>
              <a:gd name="connsiteY1-124" fmla="*/ 0 h 5211337"/>
              <a:gd name="connsiteX2-125" fmla="*/ 9201495 w 9201495"/>
              <a:gd name="connsiteY2-126" fmla="*/ 5444 h 5211337"/>
              <a:gd name="connsiteX3-127" fmla="*/ 3559739 w 9201495"/>
              <a:gd name="connsiteY3-128" fmla="*/ 1946595 h 5211337"/>
              <a:gd name="connsiteX4-129" fmla="*/ 5575 w 9201495"/>
              <a:gd name="connsiteY4-130" fmla="*/ 5211337 h 5211337"/>
              <a:gd name="connsiteX0-131" fmla="*/ 5575 w 9201495"/>
              <a:gd name="connsiteY0-132" fmla="*/ 5211337 h 5211337"/>
              <a:gd name="connsiteX1-133" fmla="*/ 0 w 9201495"/>
              <a:gd name="connsiteY1-134" fmla="*/ 0 h 5211337"/>
              <a:gd name="connsiteX2-135" fmla="*/ 9201495 w 9201495"/>
              <a:gd name="connsiteY2-136" fmla="*/ 5444 h 5211337"/>
              <a:gd name="connsiteX3-137" fmla="*/ 4229440 w 9201495"/>
              <a:gd name="connsiteY3-138" fmla="*/ 1663260 h 5211337"/>
              <a:gd name="connsiteX4-139" fmla="*/ 5575 w 9201495"/>
              <a:gd name="connsiteY4-140" fmla="*/ 5211337 h 5211337"/>
              <a:gd name="connsiteX0-141" fmla="*/ 5575 w 9201495"/>
              <a:gd name="connsiteY0-142" fmla="*/ 5211337 h 5211337"/>
              <a:gd name="connsiteX1-143" fmla="*/ 0 w 9201495"/>
              <a:gd name="connsiteY1-144" fmla="*/ 0 h 5211337"/>
              <a:gd name="connsiteX2-145" fmla="*/ 9201495 w 9201495"/>
              <a:gd name="connsiteY2-146" fmla="*/ 5444 h 5211337"/>
              <a:gd name="connsiteX3-147" fmla="*/ 2117305 w 9201495"/>
              <a:gd name="connsiteY3-148" fmla="*/ 1985232 h 5211337"/>
              <a:gd name="connsiteX4-149" fmla="*/ 5575 w 9201495"/>
              <a:gd name="connsiteY4-15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01495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9201495" y="5444"/>
                </a:lnTo>
                <a:lnTo>
                  <a:pt x="2117305" y="1985232"/>
                </a:lnTo>
                <a:lnTo>
                  <a:pt x="5575" y="5211337"/>
                </a:lnTo>
                <a:close/>
              </a:path>
            </a:pathLst>
          </a:custGeom>
          <a:solidFill>
            <a:srgbClr val="EC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00945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00945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4882801" y="66357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1255874">
            <a:off x="872480" y="2308214"/>
            <a:ext cx="1395917" cy="2940477"/>
          </a:xfrm>
          <a:custGeom>
            <a:avLst/>
            <a:gdLst>
              <a:gd name="connsiteX0" fmla="*/ 0 w 1608064"/>
              <a:gd name="connsiteY0" fmla="*/ 3387361 h 3387361"/>
              <a:gd name="connsiteX1" fmla="*/ 1157444 w 1608064"/>
              <a:gd name="connsiteY1" fmla="*/ 98138 h 3387361"/>
              <a:gd name="connsiteX2" fmla="*/ 1171355 w 1608064"/>
              <a:gd name="connsiteY2" fmla="*/ 58253 h 3387361"/>
              <a:gd name="connsiteX3" fmla="*/ 1608064 w 1608064"/>
              <a:gd name="connsiteY3" fmla="*/ 0 h 338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064" h="3387361">
                <a:moveTo>
                  <a:pt x="0" y="3387361"/>
                </a:moveTo>
                <a:cubicBezTo>
                  <a:pt x="1077932" y="381760"/>
                  <a:pt x="815498" y="1080579"/>
                  <a:pt x="1157444" y="98138"/>
                </a:cubicBezTo>
                <a:lnTo>
                  <a:pt x="1171355" y="58253"/>
                </a:lnTo>
                <a:lnTo>
                  <a:pt x="16080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>
            <a:off x="-13009" y="-18324"/>
            <a:ext cx="9157009" cy="5161824"/>
          </a:xfrm>
          <a:custGeom>
            <a:avLst/>
            <a:gdLst>
              <a:gd name="connsiteX0" fmla="*/ 0 w 9157009"/>
              <a:gd name="connsiteY0" fmla="*/ 0 h 5161824"/>
              <a:gd name="connsiteX1" fmla="*/ 9157009 w 9157009"/>
              <a:gd name="connsiteY1" fmla="*/ 5418 h 5161824"/>
              <a:gd name="connsiteX2" fmla="*/ 9157009 w 9157009"/>
              <a:gd name="connsiteY2" fmla="*/ 303059 h 5161824"/>
              <a:gd name="connsiteX3" fmla="*/ 2351620 w 9157009"/>
              <a:gd name="connsiteY3" fmla="*/ 2204931 h 5161824"/>
              <a:gd name="connsiteX4" fmla="*/ 416110 w 9157009"/>
              <a:gd name="connsiteY4" fmla="*/ 5161824 h 5161824"/>
              <a:gd name="connsiteX5" fmla="*/ 4574 w 9157009"/>
              <a:gd name="connsiteY5" fmla="*/ 5161824 h 5161824"/>
              <a:gd name="connsiteX6" fmla="*/ 4476 w 9157009"/>
              <a:gd name="connsiteY6" fmla="*/ 5102950 h 5161824"/>
              <a:gd name="connsiteX7" fmla="*/ 0 w 9157009"/>
              <a:gd name="connsiteY7" fmla="*/ 0 h 516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7009" h="5161824">
                <a:moveTo>
                  <a:pt x="0" y="0"/>
                </a:moveTo>
                <a:lnTo>
                  <a:pt x="9157009" y="5418"/>
                </a:lnTo>
                <a:lnTo>
                  <a:pt x="9157009" y="303059"/>
                </a:lnTo>
                <a:lnTo>
                  <a:pt x="2351620" y="2204931"/>
                </a:lnTo>
                <a:lnTo>
                  <a:pt x="416110" y="5161824"/>
                </a:lnTo>
                <a:lnTo>
                  <a:pt x="4574" y="5161824"/>
                </a:lnTo>
                <a:lnTo>
                  <a:pt x="4476" y="5102950"/>
                </a:lnTo>
                <a:cubicBezTo>
                  <a:pt x="2250" y="3617255"/>
                  <a:pt x="4064" y="9474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4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bg1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0" name="Forma libre 9"/>
          <p:cNvSpPr>
            <a:spLocks noGrp="1"/>
          </p:cNvSpPr>
          <p:nvPr>
            <p:ph type="pic" sz="quarter" idx="13"/>
          </p:nvPr>
        </p:nvSpPr>
        <p:spPr>
          <a:xfrm>
            <a:off x="616226" y="1789465"/>
            <a:ext cx="2484782" cy="1699170"/>
          </a:xfrm>
          <a:custGeom>
            <a:avLst/>
            <a:gdLst>
              <a:gd name="connsiteX0" fmla="*/ 0 w 2484782"/>
              <a:gd name="connsiteY0" fmla="*/ 0 h 2225944"/>
              <a:gd name="connsiteX1" fmla="*/ 1100774 w 2484782"/>
              <a:gd name="connsiteY1" fmla="*/ 0 h 2225944"/>
              <a:gd name="connsiteX2" fmla="*/ 1246457 w 2484782"/>
              <a:gd name="connsiteY2" fmla="*/ 287813 h 2225944"/>
              <a:gd name="connsiteX3" fmla="*/ 1392139 w 2484782"/>
              <a:gd name="connsiteY3" fmla="*/ 0 h 2225944"/>
              <a:gd name="connsiteX4" fmla="*/ 2484782 w 2484782"/>
              <a:gd name="connsiteY4" fmla="*/ 0 h 2225944"/>
              <a:gd name="connsiteX5" fmla="*/ 2484782 w 2484782"/>
              <a:gd name="connsiteY5" fmla="*/ 2225944 h 2225944"/>
              <a:gd name="connsiteX6" fmla="*/ 0 w 2484782"/>
              <a:gd name="connsiteY6" fmla="*/ 2225944 h 222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225944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2225944"/>
                </a:lnTo>
                <a:lnTo>
                  <a:pt x="0" y="22259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Llamada de flecha hacia abajo 10"/>
          <p:cNvSpPr/>
          <p:nvPr userDrawn="1"/>
        </p:nvSpPr>
        <p:spPr>
          <a:xfrm>
            <a:off x="616225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orma libre 11"/>
          <p:cNvSpPr>
            <a:spLocks noGrp="1"/>
          </p:cNvSpPr>
          <p:nvPr>
            <p:ph type="pic" sz="quarter" idx="14"/>
          </p:nvPr>
        </p:nvSpPr>
        <p:spPr>
          <a:xfrm>
            <a:off x="3279913" y="1789465"/>
            <a:ext cx="2484782" cy="1699170"/>
          </a:xfrm>
          <a:custGeom>
            <a:avLst/>
            <a:gdLst>
              <a:gd name="connsiteX0" fmla="*/ 0 w 2484782"/>
              <a:gd name="connsiteY0" fmla="*/ 0 h 2225944"/>
              <a:gd name="connsiteX1" fmla="*/ 1100774 w 2484782"/>
              <a:gd name="connsiteY1" fmla="*/ 0 h 2225944"/>
              <a:gd name="connsiteX2" fmla="*/ 1246457 w 2484782"/>
              <a:gd name="connsiteY2" fmla="*/ 287813 h 2225944"/>
              <a:gd name="connsiteX3" fmla="*/ 1392139 w 2484782"/>
              <a:gd name="connsiteY3" fmla="*/ 0 h 2225944"/>
              <a:gd name="connsiteX4" fmla="*/ 2484782 w 2484782"/>
              <a:gd name="connsiteY4" fmla="*/ 0 h 2225944"/>
              <a:gd name="connsiteX5" fmla="*/ 2484782 w 2484782"/>
              <a:gd name="connsiteY5" fmla="*/ 2225944 h 2225944"/>
              <a:gd name="connsiteX6" fmla="*/ 0 w 2484782"/>
              <a:gd name="connsiteY6" fmla="*/ 2225944 h 222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225944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2225944"/>
                </a:lnTo>
                <a:lnTo>
                  <a:pt x="0" y="22259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Llamada de flecha hacia abajo 12"/>
          <p:cNvSpPr/>
          <p:nvPr userDrawn="1"/>
        </p:nvSpPr>
        <p:spPr>
          <a:xfrm>
            <a:off x="3279912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>
            <a:spLocks noGrp="1"/>
          </p:cNvSpPr>
          <p:nvPr>
            <p:ph type="pic" sz="quarter" idx="15"/>
          </p:nvPr>
        </p:nvSpPr>
        <p:spPr>
          <a:xfrm>
            <a:off x="5943600" y="1789465"/>
            <a:ext cx="2484782" cy="1699170"/>
          </a:xfrm>
          <a:custGeom>
            <a:avLst/>
            <a:gdLst>
              <a:gd name="connsiteX0" fmla="*/ 0 w 2484782"/>
              <a:gd name="connsiteY0" fmla="*/ 0 h 2225944"/>
              <a:gd name="connsiteX1" fmla="*/ 1100774 w 2484782"/>
              <a:gd name="connsiteY1" fmla="*/ 0 h 2225944"/>
              <a:gd name="connsiteX2" fmla="*/ 1246457 w 2484782"/>
              <a:gd name="connsiteY2" fmla="*/ 287813 h 2225944"/>
              <a:gd name="connsiteX3" fmla="*/ 1392139 w 2484782"/>
              <a:gd name="connsiteY3" fmla="*/ 0 h 2225944"/>
              <a:gd name="connsiteX4" fmla="*/ 2484782 w 2484782"/>
              <a:gd name="connsiteY4" fmla="*/ 0 h 2225944"/>
              <a:gd name="connsiteX5" fmla="*/ 2484782 w 2484782"/>
              <a:gd name="connsiteY5" fmla="*/ 2225944 h 2225944"/>
              <a:gd name="connsiteX6" fmla="*/ 0 w 2484782"/>
              <a:gd name="connsiteY6" fmla="*/ 2225944 h 222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782" h="2225944">
                <a:moveTo>
                  <a:pt x="0" y="0"/>
                </a:moveTo>
                <a:lnTo>
                  <a:pt x="1100774" y="0"/>
                </a:lnTo>
                <a:lnTo>
                  <a:pt x="1246457" y="287813"/>
                </a:lnTo>
                <a:lnTo>
                  <a:pt x="1392139" y="0"/>
                </a:lnTo>
                <a:lnTo>
                  <a:pt x="2484782" y="0"/>
                </a:lnTo>
                <a:lnTo>
                  <a:pt x="2484782" y="2225944"/>
                </a:lnTo>
                <a:lnTo>
                  <a:pt x="0" y="222594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Llamada de flecha hacia abajo 14"/>
          <p:cNvSpPr/>
          <p:nvPr userDrawn="1"/>
        </p:nvSpPr>
        <p:spPr>
          <a:xfrm>
            <a:off x="5943599" y="1380832"/>
            <a:ext cx="2492915" cy="696446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1255874">
            <a:off x="872480" y="2308214"/>
            <a:ext cx="1395917" cy="2940477"/>
          </a:xfrm>
          <a:custGeom>
            <a:avLst/>
            <a:gdLst>
              <a:gd name="connsiteX0" fmla="*/ 0 w 1608064"/>
              <a:gd name="connsiteY0" fmla="*/ 3387361 h 3387361"/>
              <a:gd name="connsiteX1" fmla="*/ 1157444 w 1608064"/>
              <a:gd name="connsiteY1" fmla="*/ 98138 h 3387361"/>
              <a:gd name="connsiteX2" fmla="*/ 1171355 w 1608064"/>
              <a:gd name="connsiteY2" fmla="*/ 58253 h 3387361"/>
              <a:gd name="connsiteX3" fmla="*/ 1608064 w 1608064"/>
              <a:gd name="connsiteY3" fmla="*/ 0 h 338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064" h="3387361">
                <a:moveTo>
                  <a:pt x="0" y="3387361"/>
                </a:moveTo>
                <a:cubicBezTo>
                  <a:pt x="1077932" y="381760"/>
                  <a:pt x="815498" y="1080579"/>
                  <a:pt x="1157444" y="98138"/>
                </a:cubicBezTo>
                <a:lnTo>
                  <a:pt x="1171355" y="58253"/>
                </a:lnTo>
                <a:lnTo>
                  <a:pt x="16080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>
            <a:off x="-13009" y="-18324"/>
            <a:ext cx="9157009" cy="5161824"/>
          </a:xfrm>
          <a:custGeom>
            <a:avLst/>
            <a:gdLst>
              <a:gd name="connsiteX0" fmla="*/ 0 w 9157009"/>
              <a:gd name="connsiteY0" fmla="*/ 0 h 5161824"/>
              <a:gd name="connsiteX1" fmla="*/ 9157009 w 9157009"/>
              <a:gd name="connsiteY1" fmla="*/ 5418 h 5161824"/>
              <a:gd name="connsiteX2" fmla="*/ 9157009 w 9157009"/>
              <a:gd name="connsiteY2" fmla="*/ 303059 h 5161824"/>
              <a:gd name="connsiteX3" fmla="*/ 2351620 w 9157009"/>
              <a:gd name="connsiteY3" fmla="*/ 2204931 h 5161824"/>
              <a:gd name="connsiteX4" fmla="*/ 416110 w 9157009"/>
              <a:gd name="connsiteY4" fmla="*/ 5161824 h 5161824"/>
              <a:gd name="connsiteX5" fmla="*/ 4574 w 9157009"/>
              <a:gd name="connsiteY5" fmla="*/ 5161824 h 5161824"/>
              <a:gd name="connsiteX6" fmla="*/ 4476 w 9157009"/>
              <a:gd name="connsiteY6" fmla="*/ 5102950 h 5161824"/>
              <a:gd name="connsiteX7" fmla="*/ 0 w 9157009"/>
              <a:gd name="connsiteY7" fmla="*/ 0 h 516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7009" h="5161824">
                <a:moveTo>
                  <a:pt x="0" y="0"/>
                </a:moveTo>
                <a:lnTo>
                  <a:pt x="9157009" y="5418"/>
                </a:lnTo>
                <a:lnTo>
                  <a:pt x="9157009" y="303059"/>
                </a:lnTo>
                <a:lnTo>
                  <a:pt x="2351620" y="2204931"/>
                </a:lnTo>
                <a:lnTo>
                  <a:pt x="416110" y="5161824"/>
                </a:lnTo>
                <a:lnTo>
                  <a:pt x="4574" y="5161824"/>
                </a:lnTo>
                <a:lnTo>
                  <a:pt x="4476" y="5102950"/>
                </a:lnTo>
                <a:cubicBezTo>
                  <a:pt x="2250" y="3617255"/>
                  <a:pt x="4064" y="9474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537773" y="1617731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537773" y="1890285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5411121" y="1617731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1255874">
            <a:off x="872480" y="2308214"/>
            <a:ext cx="1395917" cy="2940477"/>
          </a:xfrm>
          <a:custGeom>
            <a:avLst/>
            <a:gdLst>
              <a:gd name="connsiteX0" fmla="*/ 0 w 1608064"/>
              <a:gd name="connsiteY0" fmla="*/ 3387361 h 3387361"/>
              <a:gd name="connsiteX1" fmla="*/ 1157444 w 1608064"/>
              <a:gd name="connsiteY1" fmla="*/ 98138 h 3387361"/>
              <a:gd name="connsiteX2" fmla="*/ 1171355 w 1608064"/>
              <a:gd name="connsiteY2" fmla="*/ 58253 h 3387361"/>
              <a:gd name="connsiteX3" fmla="*/ 1608064 w 1608064"/>
              <a:gd name="connsiteY3" fmla="*/ 0 h 338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064" h="3387361">
                <a:moveTo>
                  <a:pt x="0" y="3387361"/>
                </a:moveTo>
                <a:cubicBezTo>
                  <a:pt x="1077932" y="381760"/>
                  <a:pt x="815498" y="1080579"/>
                  <a:pt x="1157444" y="98138"/>
                </a:cubicBezTo>
                <a:lnTo>
                  <a:pt x="1171355" y="58253"/>
                </a:lnTo>
                <a:lnTo>
                  <a:pt x="160806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 userDrawn="1"/>
        </p:nvSpPr>
        <p:spPr>
          <a:xfrm>
            <a:off x="-13009" y="-18324"/>
            <a:ext cx="9157009" cy="5161824"/>
          </a:xfrm>
          <a:custGeom>
            <a:avLst/>
            <a:gdLst>
              <a:gd name="connsiteX0" fmla="*/ 0 w 9157009"/>
              <a:gd name="connsiteY0" fmla="*/ 0 h 5161824"/>
              <a:gd name="connsiteX1" fmla="*/ 9157009 w 9157009"/>
              <a:gd name="connsiteY1" fmla="*/ 5418 h 5161824"/>
              <a:gd name="connsiteX2" fmla="*/ 9157009 w 9157009"/>
              <a:gd name="connsiteY2" fmla="*/ 303059 h 5161824"/>
              <a:gd name="connsiteX3" fmla="*/ 2351620 w 9157009"/>
              <a:gd name="connsiteY3" fmla="*/ 2204931 h 5161824"/>
              <a:gd name="connsiteX4" fmla="*/ 416110 w 9157009"/>
              <a:gd name="connsiteY4" fmla="*/ 5161824 h 5161824"/>
              <a:gd name="connsiteX5" fmla="*/ 4574 w 9157009"/>
              <a:gd name="connsiteY5" fmla="*/ 5161824 h 5161824"/>
              <a:gd name="connsiteX6" fmla="*/ 4476 w 9157009"/>
              <a:gd name="connsiteY6" fmla="*/ 5102950 h 5161824"/>
              <a:gd name="connsiteX7" fmla="*/ 0 w 9157009"/>
              <a:gd name="connsiteY7" fmla="*/ 0 h 516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7009" h="5161824">
                <a:moveTo>
                  <a:pt x="0" y="0"/>
                </a:moveTo>
                <a:lnTo>
                  <a:pt x="9157009" y="5418"/>
                </a:lnTo>
                <a:lnTo>
                  <a:pt x="9157009" y="303059"/>
                </a:lnTo>
                <a:lnTo>
                  <a:pt x="2351620" y="2204931"/>
                </a:lnTo>
                <a:lnTo>
                  <a:pt x="416110" y="5161824"/>
                </a:lnTo>
                <a:lnTo>
                  <a:pt x="4574" y="5161824"/>
                </a:lnTo>
                <a:lnTo>
                  <a:pt x="4476" y="5102950"/>
                </a:lnTo>
                <a:cubicBezTo>
                  <a:pt x="2250" y="3617255"/>
                  <a:pt x="4064" y="947475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bg1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orma libre 13"/>
          <p:cNvSpPr/>
          <p:nvPr userDrawn="1"/>
        </p:nvSpPr>
        <p:spPr>
          <a:xfrm rot="18433658">
            <a:off x="474255" y="668511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3804437 w 7179512"/>
              <a:gd name="connsiteY3-118" fmla="*/ 310978 h 5211337"/>
              <a:gd name="connsiteX4-119" fmla="*/ 5575 w 7179512"/>
              <a:gd name="connsiteY4-12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3804437" y="310978"/>
                </a:lnTo>
                <a:lnTo>
                  <a:pt x="5575" y="5211337"/>
                </a:lnTo>
                <a:close/>
              </a:path>
            </a:pathLst>
          </a:custGeom>
          <a:solidFill>
            <a:srgbClr val="E6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6169955" y="675228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1"/>
          <p:cNvSpPr/>
          <p:nvPr userDrawn="1"/>
        </p:nvSpPr>
        <p:spPr>
          <a:xfrm rot="10800000">
            <a:off x="1964488" y="-18324"/>
            <a:ext cx="7179512" cy="5211337"/>
          </a:xfrm>
          <a:custGeom>
            <a:avLst/>
            <a:gdLst>
              <a:gd name="connsiteX0" fmla="*/ 0 w 4043953"/>
              <a:gd name="connsiteY0" fmla="*/ 3040566 h 3040566"/>
              <a:gd name="connsiteX1" fmla="*/ 760142 w 4043953"/>
              <a:gd name="connsiteY1" fmla="*/ 0 h 3040566"/>
              <a:gd name="connsiteX2" fmla="*/ 4043953 w 4043953"/>
              <a:gd name="connsiteY2" fmla="*/ 0 h 3040566"/>
              <a:gd name="connsiteX3" fmla="*/ 3283812 w 4043953"/>
              <a:gd name="connsiteY3" fmla="*/ 3040566 h 3040566"/>
              <a:gd name="connsiteX4" fmla="*/ 0 w 4043953"/>
              <a:gd name="connsiteY4" fmla="*/ 3040566 h 3040566"/>
              <a:gd name="connsiteX0-1" fmla="*/ 13009 w 4056962"/>
              <a:gd name="connsiteY0-2" fmla="*/ 3040566 h 3040566"/>
              <a:gd name="connsiteX1-3" fmla="*/ 0 w 4056962"/>
              <a:gd name="connsiteY1-4" fmla="*/ 7434 h 3040566"/>
              <a:gd name="connsiteX2-5" fmla="*/ 4056962 w 4056962"/>
              <a:gd name="connsiteY2-6" fmla="*/ 0 h 3040566"/>
              <a:gd name="connsiteX3-7" fmla="*/ 3296821 w 4056962"/>
              <a:gd name="connsiteY3-8" fmla="*/ 3040566 h 3040566"/>
              <a:gd name="connsiteX4-9" fmla="*/ 13009 w 4056962"/>
              <a:gd name="connsiteY4-10" fmla="*/ 3040566 h 3040566"/>
              <a:gd name="connsiteX0-11" fmla="*/ 13009 w 4056962"/>
              <a:gd name="connsiteY0-12" fmla="*/ 3040566 h 3040566"/>
              <a:gd name="connsiteX1-13" fmla="*/ 0 w 4056962"/>
              <a:gd name="connsiteY1-14" fmla="*/ 7434 h 3040566"/>
              <a:gd name="connsiteX2-15" fmla="*/ 4056962 w 4056962"/>
              <a:gd name="connsiteY2-16" fmla="*/ 0 h 3040566"/>
              <a:gd name="connsiteX3-17" fmla="*/ 1118616 w 4056962"/>
              <a:gd name="connsiteY3-18" fmla="*/ 788020 h 3040566"/>
              <a:gd name="connsiteX4-19" fmla="*/ 13009 w 4056962"/>
              <a:gd name="connsiteY4-20" fmla="*/ 3040566 h 3040566"/>
              <a:gd name="connsiteX0-21" fmla="*/ 1069 w 4059890"/>
              <a:gd name="connsiteY0-22" fmla="*/ 5211337 h 5211337"/>
              <a:gd name="connsiteX1-23" fmla="*/ 2928 w 4059890"/>
              <a:gd name="connsiteY1-24" fmla="*/ 7434 h 5211337"/>
              <a:gd name="connsiteX2-25" fmla="*/ 4059890 w 4059890"/>
              <a:gd name="connsiteY2-26" fmla="*/ 0 h 5211337"/>
              <a:gd name="connsiteX3-27" fmla="*/ 1121544 w 4059890"/>
              <a:gd name="connsiteY3-28" fmla="*/ 788020 h 5211337"/>
              <a:gd name="connsiteX4-29" fmla="*/ 1069 w 4059890"/>
              <a:gd name="connsiteY4-30" fmla="*/ 5211337 h 5211337"/>
              <a:gd name="connsiteX0-31" fmla="*/ 5575 w 4056962"/>
              <a:gd name="connsiteY0-32" fmla="*/ 5218771 h 5218771"/>
              <a:gd name="connsiteX1-33" fmla="*/ 0 w 4056962"/>
              <a:gd name="connsiteY1-34" fmla="*/ 7434 h 5218771"/>
              <a:gd name="connsiteX2-35" fmla="*/ 4056962 w 4056962"/>
              <a:gd name="connsiteY2-36" fmla="*/ 0 h 5218771"/>
              <a:gd name="connsiteX3-37" fmla="*/ 1118616 w 4056962"/>
              <a:gd name="connsiteY3-38" fmla="*/ 788020 h 5218771"/>
              <a:gd name="connsiteX4-39" fmla="*/ 5575 w 4056962"/>
              <a:gd name="connsiteY4-40" fmla="*/ 5218771 h 5218771"/>
              <a:gd name="connsiteX0-41" fmla="*/ 5575 w 6614308"/>
              <a:gd name="connsiteY0-42" fmla="*/ 5226205 h 5226205"/>
              <a:gd name="connsiteX1-43" fmla="*/ 0 w 6614308"/>
              <a:gd name="connsiteY1-44" fmla="*/ 14868 h 5226205"/>
              <a:gd name="connsiteX2-45" fmla="*/ 6614308 w 6614308"/>
              <a:gd name="connsiteY2-46" fmla="*/ 0 h 5226205"/>
              <a:gd name="connsiteX3-47" fmla="*/ 1118616 w 6614308"/>
              <a:gd name="connsiteY3-48" fmla="*/ 795454 h 5226205"/>
              <a:gd name="connsiteX4-49" fmla="*/ 5575 w 6614308"/>
              <a:gd name="connsiteY4-50" fmla="*/ 5226205 h 5226205"/>
              <a:gd name="connsiteX0-51" fmla="*/ 5575 w 6651478"/>
              <a:gd name="connsiteY0-52" fmla="*/ 5218771 h 5218771"/>
              <a:gd name="connsiteX1-53" fmla="*/ 0 w 6651478"/>
              <a:gd name="connsiteY1-54" fmla="*/ 7434 h 5218771"/>
              <a:gd name="connsiteX2-55" fmla="*/ 6651478 w 6651478"/>
              <a:gd name="connsiteY2-56" fmla="*/ 0 h 5218771"/>
              <a:gd name="connsiteX3-57" fmla="*/ 1118616 w 6651478"/>
              <a:gd name="connsiteY3-58" fmla="*/ 788020 h 5218771"/>
              <a:gd name="connsiteX4-59" fmla="*/ 5575 w 6651478"/>
              <a:gd name="connsiteY4-60" fmla="*/ 5218771 h 5218771"/>
              <a:gd name="connsiteX0-61" fmla="*/ 5575 w 6651478"/>
              <a:gd name="connsiteY0-62" fmla="*/ 5218771 h 5218771"/>
              <a:gd name="connsiteX1-63" fmla="*/ 0 w 6651478"/>
              <a:gd name="connsiteY1-64" fmla="*/ 7434 h 5218771"/>
              <a:gd name="connsiteX2-65" fmla="*/ 6651478 w 6651478"/>
              <a:gd name="connsiteY2-66" fmla="*/ 0 h 5218771"/>
              <a:gd name="connsiteX3-67" fmla="*/ 2545972 w 6651478"/>
              <a:gd name="connsiteY3-68" fmla="*/ 1538869 h 5218771"/>
              <a:gd name="connsiteX4-69" fmla="*/ 5575 w 6651478"/>
              <a:gd name="connsiteY4-70" fmla="*/ 5218771 h 5218771"/>
              <a:gd name="connsiteX0-71" fmla="*/ 5575 w 6651478"/>
              <a:gd name="connsiteY0-72" fmla="*/ 5218771 h 5218771"/>
              <a:gd name="connsiteX1-73" fmla="*/ 0 w 6651478"/>
              <a:gd name="connsiteY1-74" fmla="*/ 7434 h 5218771"/>
              <a:gd name="connsiteX2-75" fmla="*/ 6651478 w 6651478"/>
              <a:gd name="connsiteY2-76" fmla="*/ 0 h 5218771"/>
              <a:gd name="connsiteX3-77" fmla="*/ 2181699 w 6651478"/>
              <a:gd name="connsiteY3-78" fmla="*/ 1657815 h 5218771"/>
              <a:gd name="connsiteX4-79" fmla="*/ 5575 w 6651478"/>
              <a:gd name="connsiteY4-80" fmla="*/ 5218771 h 5218771"/>
              <a:gd name="connsiteX0-81" fmla="*/ 5575 w 7166633"/>
              <a:gd name="connsiteY0-82" fmla="*/ 5231650 h 5231650"/>
              <a:gd name="connsiteX1-83" fmla="*/ 0 w 7166633"/>
              <a:gd name="connsiteY1-84" fmla="*/ 20313 h 5231650"/>
              <a:gd name="connsiteX2-85" fmla="*/ 7166633 w 7166633"/>
              <a:gd name="connsiteY2-86" fmla="*/ 0 h 5231650"/>
              <a:gd name="connsiteX3-87" fmla="*/ 2181699 w 7166633"/>
              <a:gd name="connsiteY3-88" fmla="*/ 1670694 h 5231650"/>
              <a:gd name="connsiteX4-89" fmla="*/ 5575 w 7166633"/>
              <a:gd name="connsiteY4-90" fmla="*/ 5231650 h 5231650"/>
              <a:gd name="connsiteX0-91" fmla="*/ 5575 w 7192391"/>
              <a:gd name="connsiteY0-92" fmla="*/ 5218772 h 5218772"/>
              <a:gd name="connsiteX1-93" fmla="*/ 0 w 7192391"/>
              <a:gd name="connsiteY1-94" fmla="*/ 7435 h 5218772"/>
              <a:gd name="connsiteX2-95" fmla="*/ 7192391 w 7192391"/>
              <a:gd name="connsiteY2-96" fmla="*/ 0 h 5218772"/>
              <a:gd name="connsiteX3-97" fmla="*/ 2181699 w 7192391"/>
              <a:gd name="connsiteY3-98" fmla="*/ 1657816 h 5218772"/>
              <a:gd name="connsiteX4-99" fmla="*/ 5575 w 7192391"/>
              <a:gd name="connsiteY4-100" fmla="*/ 5218772 h 5218772"/>
              <a:gd name="connsiteX0-101" fmla="*/ 5575 w 7179512"/>
              <a:gd name="connsiteY0-102" fmla="*/ 5211337 h 5211337"/>
              <a:gd name="connsiteX1-103" fmla="*/ 0 w 7179512"/>
              <a:gd name="connsiteY1-104" fmla="*/ 0 h 5211337"/>
              <a:gd name="connsiteX2-105" fmla="*/ 7179512 w 7179512"/>
              <a:gd name="connsiteY2-106" fmla="*/ 5444 h 5211337"/>
              <a:gd name="connsiteX3-107" fmla="*/ 2181699 w 7179512"/>
              <a:gd name="connsiteY3-108" fmla="*/ 1650381 h 5211337"/>
              <a:gd name="connsiteX4-109" fmla="*/ 5575 w 7179512"/>
              <a:gd name="connsiteY4-110" fmla="*/ 5211337 h 5211337"/>
              <a:gd name="connsiteX0-111" fmla="*/ 5575 w 7179512"/>
              <a:gd name="connsiteY0-112" fmla="*/ 5211337 h 5211337"/>
              <a:gd name="connsiteX1-113" fmla="*/ 0 w 7179512"/>
              <a:gd name="connsiteY1-114" fmla="*/ 0 h 5211337"/>
              <a:gd name="connsiteX2-115" fmla="*/ 7179512 w 7179512"/>
              <a:gd name="connsiteY2-116" fmla="*/ 5444 h 5211337"/>
              <a:gd name="connsiteX3-117" fmla="*/ 3804437 w 7179512"/>
              <a:gd name="connsiteY3-118" fmla="*/ 310978 h 5211337"/>
              <a:gd name="connsiteX4-119" fmla="*/ 5575 w 7179512"/>
              <a:gd name="connsiteY4-120" fmla="*/ 5211337 h 5211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9512" h="5211337">
                <a:moveTo>
                  <a:pt x="5575" y="5211337"/>
                </a:moveTo>
                <a:cubicBezTo>
                  <a:pt x="1239" y="4200293"/>
                  <a:pt x="4336" y="1011044"/>
                  <a:pt x="0" y="0"/>
                </a:cubicBezTo>
                <a:lnTo>
                  <a:pt x="7179512" y="5444"/>
                </a:lnTo>
                <a:lnTo>
                  <a:pt x="3804437" y="310978"/>
                </a:lnTo>
                <a:lnTo>
                  <a:pt x="5575" y="52113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ángulo redondeado 1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5" name="Forma libre 14"/>
          <p:cNvSpPr/>
          <p:nvPr userDrawn="1"/>
        </p:nvSpPr>
        <p:spPr>
          <a:xfrm rot="18433658">
            <a:off x="6169955" y="675228"/>
            <a:ext cx="1978460" cy="5308956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357176" y="1106657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8" name="Forma libre 7"/>
          <p:cNvSpPr/>
          <p:nvPr userDrawn="1"/>
        </p:nvSpPr>
        <p:spPr>
          <a:xfrm rot="16200000">
            <a:off x="4864910" y="1198743"/>
            <a:ext cx="3055740" cy="3055740"/>
          </a:xfrm>
          <a:custGeom>
            <a:avLst/>
            <a:gdLst>
              <a:gd name="connsiteX0" fmla="*/ 2632714 w 3609246"/>
              <a:gd name="connsiteY0" fmla="*/ 976531 h 3609246"/>
              <a:gd name="connsiteX1" fmla="*/ 976530 w 3609246"/>
              <a:gd name="connsiteY1" fmla="*/ 976531 h 3609246"/>
              <a:gd name="connsiteX2" fmla="*/ 976530 w 3609246"/>
              <a:gd name="connsiteY2" fmla="*/ 2632715 h 3609246"/>
              <a:gd name="connsiteX3" fmla="*/ 2632714 w 3609246"/>
              <a:gd name="connsiteY3" fmla="*/ 2632715 h 3609246"/>
              <a:gd name="connsiteX4" fmla="*/ 3609246 w 3609246"/>
              <a:gd name="connsiteY4" fmla="*/ 940527 h 3609246"/>
              <a:gd name="connsiteX5" fmla="*/ 3573242 w 3609246"/>
              <a:gd name="connsiteY5" fmla="*/ 976531 h 3609246"/>
              <a:gd name="connsiteX6" fmla="*/ 2704722 w 3609246"/>
              <a:gd name="connsiteY6" fmla="*/ 976531 h 3609246"/>
              <a:gd name="connsiteX7" fmla="*/ 2704722 w 3609246"/>
              <a:gd name="connsiteY7" fmla="*/ 2632715 h 3609246"/>
              <a:gd name="connsiteX8" fmla="*/ 3573242 w 3609246"/>
              <a:gd name="connsiteY8" fmla="*/ 2632715 h 3609246"/>
              <a:gd name="connsiteX9" fmla="*/ 3609246 w 3609246"/>
              <a:gd name="connsiteY9" fmla="*/ 2668719 h 3609246"/>
              <a:gd name="connsiteX10" fmla="*/ 3573242 w 3609246"/>
              <a:gd name="connsiteY10" fmla="*/ 2704723 h 3609246"/>
              <a:gd name="connsiteX11" fmla="*/ 2704722 w 3609246"/>
              <a:gd name="connsiteY11" fmla="*/ 2704723 h 3609246"/>
              <a:gd name="connsiteX12" fmla="*/ 2704722 w 3609246"/>
              <a:gd name="connsiteY12" fmla="*/ 3573242 h 3609246"/>
              <a:gd name="connsiteX13" fmla="*/ 2668718 w 3609246"/>
              <a:gd name="connsiteY13" fmla="*/ 3609246 h 3609246"/>
              <a:gd name="connsiteX14" fmla="*/ 2632714 w 3609246"/>
              <a:gd name="connsiteY14" fmla="*/ 3573242 h 3609246"/>
              <a:gd name="connsiteX15" fmla="*/ 2632714 w 3609246"/>
              <a:gd name="connsiteY15" fmla="*/ 2704723 h 3609246"/>
              <a:gd name="connsiteX16" fmla="*/ 976530 w 3609246"/>
              <a:gd name="connsiteY16" fmla="*/ 2704723 h 3609246"/>
              <a:gd name="connsiteX17" fmla="*/ 976530 w 3609246"/>
              <a:gd name="connsiteY17" fmla="*/ 3573242 h 3609246"/>
              <a:gd name="connsiteX18" fmla="*/ 940526 w 3609246"/>
              <a:gd name="connsiteY18" fmla="*/ 3609246 h 3609246"/>
              <a:gd name="connsiteX19" fmla="*/ 904522 w 3609246"/>
              <a:gd name="connsiteY19" fmla="*/ 3573242 h 3609246"/>
              <a:gd name="connsiteX20" fmla="*/ 904522 w 3609246"/>
              <a:gd name="connsiteY20" fmla="*/ 2704723 h 3609246"/>
              <a:gd name="connsiteX21" fmla="*/ 36004 w 3609246"/>
              <a:gd name="connsiteY21" fmla="*/ 2704723 h 3609246"/>
              <a:gd name="connsiteX22" fmla="*/ 0 w 3609246"/>
              <a:gd name="connsiteY22" fmla="*/ 2668719 h 3609246"/>
              <a:gd name="connsiteX23" fmla="*/ 36004 w 3609246"/>
              <a:gd name="connsiteY23" fmla="*/ 2632715 h 3609246"/>
              <a:gd name="connsiteX24" fmla="*/ 904522 w 3609246"/>
              <a:gd name="connsiteY24" fmla="*/ 2632715 h 3609246"/>
              <a:gd name="connsiteX25" fmla="*/ 904522 w 3609246"/>
              <a:gd name="connsiteY25" fmla="*/ 976531 h 3609246"/>
              <a:gd name="connsiteX26" fmla="*/ 36004 w 3609246"/>
              <a:gd name="connsiteY26" fmla="*/ 976531 h 3609246"/>
              <a:gd name="connsiteX27" fmla="*/ 0 w 3609246"/>
              <a:gd name="connsiteY27" fmla="*/ 940527 h 3609246"/>
              <a:gd name="connsiteX28" fmla="*/ 36004 w 3609246"/>
              <a:gd name="connsiteY28" fmla="*/ 904523 h 3609246"/>
              <a:gd name="connsiteX29" fmla="*/ 904522 w 3609246"/>
              <a:gd name="connsiteY29" fmla="*/ 904523 h 3609246"/>
              <a:gd name="connsiteX30" fmla="*/ 904522 w 3609246"/>
              <a:gd name="connsiteY30" fmla="*/ 36004 h 3609246"/>
              <a:gd name="connsiteX31" fmla="*/ 940526 w 3609246"/>
              <a:gd name="connsiteY31" fmla="*/ 0 h 3609246"/>
              <a:gd name="connsiteX32" fmla="*/ 976530 w 3609246"/>
              <a:gd name="connsiteY32" fmla="*/ 36004 h 3609246"/>
              <a:gd name="connsiteX33" fmla="*/ 976530 w 3609246"/>
              <a:gd name="connsiteY33" fmla="*/ 904523 h 3609246"/>
              <a:gd name="connsiteX34" fmla="*/ 2632714 w 3609246"/>
              <a:gd name="connsiteY34" fmla="*/ 904523 h 3609246"/>
              <a:gd name="connsiteX35" fmla="*/ 2632714 w 3609246"/>
              <a:gd name="connsiteY35" fmla="*/ 36004 h 3609246"/>
              <a:gd name="connsiteX36" fmla="*/ 2668718 w 3609246"/>
              <a:gd name="connsiteY36" fmla="*/ 0 h 3609246"/>
              <a:gd name="connsiteX37" fmla="*/ 2704722 w 3609246"/>
              <a:gd name="connsiteY37" fmla="*/ 36004 h 3609246"/>
              <a:gd name="connsiteX38" fmla="*/ 2704722 w 3609246"/>
              <a:gd name="connsiteY38" fmla="*/ 904523 h 3609246"/>
              <a:gd name="connsiteX39" fmla="*/ 3573242 w 3609246"/>
              <a:gd name="connsiteY39" fmla="*/ 904523 h 3609246"/>
              <a:gd name="connsiteX40" fmla="*/ 3609246 w 3609246"/>
              <a:gd name="connsiteY40" fmla="*/ 940527 h 360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09246" h="3609246">
                <a:moveTo>
                  <a:pt x="2632714" y="976531"/>
                </a:moveTo>
                <a:lnTo>
                  <a:pt x="976530" y="976531"/>
                </a:lnTo>
                <a:lnTo>
                  <a:pt x="976530" y="2632715"/>
                </a:lnTo>
                <a:lnTo>
                  <a:pt x="2632714" y="2632715"/>
                </a:lnTo>
                <a:close/>
                <a:moveTo>
                  <a:pt x="3609246" y="940527"/>
                </a:moveTo>
                <a:cubicBezTo>
                  <a:pt x="3609246" y="960411"/>
                  <a:pt x="3593126" y="976531"/>
                  <a:pt x="3573242" y="976531"/>
                </a:cubicBezTo>
                <a:lnTo>
                  <a:pt x="2704722" y="976531"/>
                </a:lnTo>
                <a:lnTo>
                  <a:pt x="2704722" y="2632715"/>
                </a:lnTo>
                <a:lnTo>
                  <a:pt x="3573242" y="2632715"/>
                </a:lnTo>
                <a:cubicBezTo>
                  <a:pt x="3593126" y="2632715"/>
                  <a:pt x="3609246" y="2648835"/>
                  <a:pt x="3609246" y="2668719"/>
                </a:cubicBezTo>
                <a:cubicBezTo>
                  <a:pt x="3609246" y="2688603"/>
                  <a:pt x="3593126" y="2704723"/>
                  <a:pt x="3573242" y="2704723"/>
                </a:cubicBezTo>
                <a:lnTo>
                  <a:pt x="2704722" y="2704723"/>
                </a:lnTo>
                <a:lnTo>
                  <a:pt x="2704722" y="3573242"/>
                </a:lnTo>
                <a:cubicBezTo>
                  <a:pt x="2704722" y="3593126"/>
                  <a:pt x="2688602" y="3609246"/>
                  <a:pt x="2668718" y="3609246"/>
                </a:cubicBezTo>
                <a:cubicBezTo>
                  <a:pt x="2648834" y="3609246"/>
                  <a:pt x="2632714" y="3593126"/>
                  <a:pt x="2632714" y="3573242"/>
                </a:cubicBezTo>
                <a:lnTo>
                  <a:pt x="2632714" y="2704723"/>
                </a:lnTo>
                <a:lnTo>
                  <a:pt x="976530" y="2704723"/>
                </a:lnTo>
                <a:lnTo>
                  <a:pt x="976530" y="3573242"/>
                </a:lnTo>
                <a:cubicBezTo>
                  <a:pt x="976530" y="3593126"/>
                  <a:pt x="960410" y="3609246"/>
                  <a:pt x="940526" y="3609246"/>
                </a:cubicBezTo>
                <a:cubicBezTo>
                  <a:pt x="920642" y="3609246"/>
                  <a:pt x="904522" y="3593126"/>
                  <a:pt x="904522" y="3573242"/>
                </a:cubicBezTo>
                <a:lnTo>
                  <a:pt x="904522" y="2704723"/>
                </a:lnTo>
                <a:lnTo>
                  <a:pt x="36004" y="2704723"/>
                </a:lnTo>
                <a:cubicBezTo>
                  <a:pt x="16120" y="2704723"/>
                  <a:pt x="0" y="2688603"/>
                  <a:pt x="0" y="2668719"/>
                </a:cubicBezTo>
                <a:cubicBezTo>
                  <a:pt x="0" y="2648835"/>
                  <a:pt x="16120" y="2632715"/>
                  <a:pt x="36004" y="2632715"/>
                </a:cubicBezTo>
                <a:lnTo>
                  <a:pt x="904522" y="2632715"/>
                </a:lnTo>
                <a:lnTo>
                  <a:pt x="904522" y="976531"/>
                </a:lnTo>
                <a:lnTo>
                  <a:pt x="36004" y="976531"/>
                </a:lnTo>
                <a:cubicBezTo>
                  <a:pt x="16120" y="976531"/>
                  <a:pt x="0" y="960411"/>
                  <a:pt x="0" y="940527"/>
                </a:cubicBezTo>
                <a:cubicBezTo>
                  <a:pt x="0" y="920643"/>
                  <a:pt x="16120" y="904523"/>
                  <a:pt x="36004" y="904523"/>
                </a:cubicBezTo>
                <a:lnTo>
                  <a:pt x="904522" y="904523"/>
                </a:lnTo>
                <a:lnTo>
                  <a:pt x="904522" y="36004"/>
                </a:lnTo>
                <a:cubicBezTo>
                  <a:pt x="904522" y="16120"/>
                  <a:pt x="920642" y="0"/>
                  <a:pt x="940526" y="0"/>
                </a:cubicBezTo>
                <a:cubicBezTo>
                  <a:pt x="960410" y="0"/>
                  <a:pt x="976530" y="16120"/>
                  <a:pt x="976530" y="36004"/>
                </a:cubicBezTo>
                <a:lnTo>
                  <a:pt x="976530" y="904523"/>
                </a:lnTo>
                <a:lnTo>
                  <a:pt x="2632714" y="904523"/>
                </a:lnTo>
                <a:lnTo>
                  <a:pt x="2632714" y="36004"/>
                </a:lnTo>
                <a:cubicBezTo>
                  <a:pt x="2632714" y="16120"/>
                  <a:pt x="2648834" y="0"/>
                  <a:pt x="2668718" y="0"/>
                </a:cubicBezTo>
                <a:cubicBezTo>
                  <a:pt x="2688602" y="0"/>
                  <a:pt x="2704722" y="16120"/>
                  <a:pt x="2704722" y="36004"/>
                </a:cubicBezTo>
                <a:lnTo>
                  <a:pt x="2704722" y="904523"/>
                </a:lnTo>
                <a:lnTo>
                  <a:pt x="3573242" y="904523"/>
                </a:lnTo>
                <a:cubicBezTo>
                  <a:pt x="3593126" y="904523"/>
                  <a:pt x="3609246" y="920643"/>
                  <a:pt x="3609246" y="94052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797336" y="1106657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72578" y="1106657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57176" y="2288529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97336" y="2288529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72578" y="2288529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57176" y="3584673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797336" y="3584673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272578" y="3584673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 panose="020F0502020204030203"/>
                <a:cs typeface="Lato Regular" panose="020F0502020204030203"/>
              </a:defRPr>
            </a:lvl1pPr>
          </a:lstStyle>
          <a:p>
            <a:endParaRPr lang="en-US"/>
          </a:p>
        </p:txBody>
      </p:sp>
      <p:sp>
        <p:nvSpPr>
          <p:cNvPr id="19" name="Rectángulo redondeado 18"/>
          <p:cNvSpPr/>
          <p:nvPr userDrawn="1"/>
        </p:nvSpPr>
        <p:spPr>
          <a:xfrm>
            <a:off x="557561" y="663575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663575"/>
            <a:ext cx="2415453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936129"/>
            <a:ext cx="2415453" cy="1549832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12031" y="144202"/>
            <a:ext cx="6855923" cy="103874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7500" b="1" i="0">
                <a:solidFill>
                  <a:schemeClr val="bg1">
                    <a:lumMod val="8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TITLE</a:t>
            </a:r>
            <a:endParaRPr lang="es-ES_tradnl" dirty="0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31" y="660424"/>
            <a:ext cx="6855923" cy="7111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0" anchor="t"/>
          <a:lstStyle>
            <a:lvl1pPr marL="0" indent="0" algn="l">
              <a:buNone/>
              <a:defRPr sz="3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WELCOME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 sz="750" b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8F724-FC44-4645-BE57-BC1C259AD28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8FD3E-9F51-4498-A1D3-7258E4E1A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 userDrawn="1"/>
        </p:nvSpPr>
        <p:spPr>
          <a:xfrm>
            <a:off x="557561" y="362127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riángulo rectángulo 1"/>
          <p:cNvSpPr/>
          <p:nvPr userDrawn="1"/>
        </p:nvSpPr>
        <p:spPr>
          <a:xfrm rot="10800000">
            <a:off x="8345799" y="0"/>
            <a:ext cx="823959" cy="2740207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50564" h="5156649">
                <a:moveTo>
                  <a:pt x="25757" y="5156649"/>
                </a:moveTo>
                <a:lnTo>
                  <a:pt x="0" y="0"/>
                </a:lnTo>
                <a:lnTo>
                  <a:pt x="1550564" y="5156649"/>
                </a:lnTo>
                <a:lnTo>
                  <a:pt x="25757" y="51566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riángulo rectángulo 1"/>
          <p:cNvSpPr/>
          <p:nvPr userDrawn="1"/>
        </p:nvSpPr>
        <p:spPr>
          <a:xfrm rot="10800000">
            <a:off x="7817476" y="0"/>
            <a:ext cx="940303" cy="1761551"/>
          </a:xfrm>
          <a:custGeom>
            <a:avLst/>
            <a:gdLst>
              <a:gd name="connsiteX0" fmla="*/ 0 w 1524807"/>
              <a:gd name="connsiteY0" fmla="*/ 1524807 h 1524807"/>
              <a:gd name="connsiteX1" fmla="*/ 0 w 1524807"/>
              <a:gd name="connsiteY1" fmla="*/ 0 h 1524807"/>
              <a:gd name="connsiteX2" fmla="*/ 1524807 w 1524807"/>
              <a:gd name="connsiteY2" fmla="*/ 1524807 h 1524807"/>
              <a:gd name="connsiteX3" fmla="*/ 0 w 1524807"/>
              <a:gd name="connsiteY3" fmla="*/ 1524807 h 1524807"/>
              <a:gd name="connsiteX0-1" fmla="*/ 25757 w 1550564"/>
              <a:gd name="connsiteY0-2" fmla="*/ 5156649 h 5156649"/>
              <a:gd name="connsiteX1-3" fmla="*/ 0 w 1550564"/>
              <a:gd name="connsiteY1-4" fmla="*/ 0 h 5156649"/>
              <a:gd name="connsiteX2-5" fmla="*/ 1550564 w 1550564"/>
              <a:gd name="connsiteY2-6" fmla="*/ 5156649 h 5156649"/>
              <a:gd name="connsiteX3-7" fmla="*/ 25757 w 1550564"/>
              <a:gd name="connsiteY3-8" fmla="*/ 5156649 h 5156649"/>
              <a:gd name="connsiteX0-9" fmla="*/ 785611 w 2310418"/>
              <a:gd name="connsiteY0-10" fmla="*/ 2838451 h 2838451"/>
              <a:gd name="connsiteX1-11" fmla="*/ 0 w 2310418"/>
              <a:gd name="connsiteY1-12" fmla="*/ 0 h 2838451"/>
              <a:gd name="connsiteX2-13" fmla="*/ 2310418 w 2310418"/>
              <a:gd name="connsiteY2-14" fmla="*/ 2838451 h 2838451"/>
              <a:gd name="connsiteX3-15" fmla="*/ 785611 w 2310418"/>
              <a:gd name="connsiteY3-16" fmla="*/ 2838451 h 2838451"/>
              <a:gd name="connsiteX0-17" fmla="*/ 901520 w 2426327"/>
              <a:gd name="connsiteY0-18" fmla="*/ 2889966 h 2889966"/>
              <a:gd name="connsiteX1-19" fmla="*/ 0 w 2426327"/>
              <a:gd name="connsiteY1-20" fmla="*/ 0 h 2889966"/>
              <a:gd name="connsiteX2-21" fmla="*/ 2426327 w 2426327"/>
              <a:gd name="connsiteY2-22" fmla="*/ 2889966 h 2889966"/>
              <a:gd name="connsiteX3-23" fmla="*/ 901520 w 2426327"/>
              <a:gd name="connsiteY3-24" fmla="*/ 2889966 h 2889966"/>
              <a:gd name="connsiteX0-25" fmla="*/ 463638 w 1988445"/>
              <a:gd name="connsiteY0-26" fmla="*/ 3134664 h 3134664"/>
              <a:gd name="connsiteX1-27" fmla="*/ 0 w 1988445"/>
              <a:gd name="connsiteY1-28" fmla="*/ 0 h 3134664"/>
              <a:gd name="connsiteX2-29" fmla="*/ 1988445 w 1988445"/>
              <a:gd name="connsiteY2-30" fmla="*/ 3134664 h 3134664"/>
              <a:gd name="connsiteX3-31" fmla="*/ 463638 w 1988445"/>
              <a:gd name="connsiteY3-32" fmla="*/ 3134664 h 3134664"/>
              <a:gd name="connsiteX0-33" fmla="*/ 1262128 w 1988445"/>
              <a:gd name="connsiteY0-34" fmla="*/ 3199058 h 3199058"/>
              <a:gd name="connsiteX1-35" fmla="*/ 0 w 1988445"/>
              <a:gd name="connsiteY1-36" fmla="*/ 0 h 3199058"/>
              <a:gd name="connsiteX2-37" fmla="*/ 1988445 w 1988445"/>
              <a:gd name="connsiteY2-38" fmla="*/ 3134664 h 3199058"/>
              <a:gd name="connsiteX3-39" fmla="*/ 1262128 w 1988445"/>
              <a:gd name="connsiteY3-40" fmla="*/ 3199058 h 3199058"/>
              <a:gd name="connsiteX0-41" fmla="*/ 1236370 w 1988445"/>
              <a:gd name="connsiteY0-42" fmla="*/ 3121785 h 3134664"/>
              <a:gd name="connsiteX1-43" fmla="*/ 0 w 1988445"/>
              <a:gd name="connsiteY1-44" fmla="*/ 0 h 3134664"/>
              <a:gd name="connsiteX2-45" fmla="*/ 1988445 w 1988445"/>
              <a:gd name="connsiteY2-46" fmla="*/ 3134664 h 3134664"/>
              <a:gd name="connsiteX3-47" fmla="*/ 1236370 w 1988445"/>
              <a:gd name="connsiteY3-48" fmla="*/ 3121785 h 3134664"/>
              <a:gd name="connsiteX0-49" fmla="*/ 1249249 w 1988445"/>
              <a:gd name="connsiteY0-50" fmla="*/ 3147543 h 3147543"/>
              <a:gd name="connsiteX1-51" fmla="*/ 0 w 1988445"/>
              <a:gd name="connsiteY1-52" fmla="*/ 0 h 3147543"/>
              <a:gd name="connsiteX2-53" fmla="*/ 1988445 w 1988445"/>
              <a:gd name="connsiteY2-54" fmla="*/ 3134664 h 3147543"/>
              <a:gd name="connsiteX3-55" fmla="*/ 1249249 w 1988445"/>
              <a:gd name="connsiteY3-56" fmla="*/ 3147543 h 3147543"/>
              <a:gd name="connsiteX0-57" fmla="*/ 1133340 w 1872536"/>
              <a:gd name="connsiteY0-58" fmla="*/ 3302090 h 3302090"/>
              <a:gd name="connsiteX1-59" fmla="*/ 0 w 1872536"/>
              <a:gd name="connsiteY1-60" fmla="*/ 0 h 3302090"/>
              <a:gd name="connsiteX2-61" fmla="*/ 1872536 w 1872536"/>
              <a:gd name="connsiteY2-62" fmla="*/ 3289211 h 3302090"/>
              <a:gd name="connsiteX3-63" fmla="*/ 1133340 w 1872536"/>
              <a:gd name="connsiteY3-64" fmla="*/ 3302090 h 3302090"/>
              <a:gd name="connsiteX0-65" fmla="*/ 1030309 w 1769505"/>
              <a:gd name="connsiteY0-66" fmla="*/ 3314969 h 3314969"/>
              <a:gd name="connsiteX1-67" fmla="*/ 0 w 1769505"/>
              <a:gd name="connsiteY1-68" fmla="*/ 0 h 3314969"/>
              <a:gd name="connsiteX2-69" fmla="*/ 1769505 w 1769505"/>
              <a:gd name="connsiteY2-70" fmla="*/ 3302090 h 3314969"/>
              <a:gd name="connsiteX3-71" fmla="*/ 1030309 w 1769505"/>
              <a:gd name="connsiteY3-72" fmla="*/ 3314969 h 33149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69505" h="3314969">
                <a:moveTo>
                  <a:pt x="1030309" y="3314969"/>
                </a:moveTo>
                <a:lnTo>
                  <a:pt x="0" y="0"/>
                </a:lnTo>
                <a:lnTo>
                  <a:pt x="1769505" y="3302090"/>
                </a:lnTo>
                <a:lnTo>
                  <a:pt x="1030309" y="33149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84213" y="362127"/>
            <a:ext cx="3586336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638060"/>
            <a:ext cx="3586336" cy="10412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 dirty="0"/>
              <a:t>PUT YOUR BIG TITLE HERE</a:t>
            </a:r>
            <a:endParaRPr lang="es-ES_tradnl" dirty="0"/>
          </a:p>
        </p:txBody>
      </p:sp>
      <p:sp>
        <p:nvSpPr>
          <p:cNvPr id="12" name="Forma libre 11"/>
          <p:cNvSpPr/>
          <p:nvPr userDrawn="1"/>
        </p:nvSpPr>
        <p:spPr>
          <a:xfrm rot="18433658">
            <a:off x="8553405" y="-1072432"/>
            <a:ext cx="725993" cy="3958892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460" h="5308956">
                <a:moveTo>
                  <a:pt x="1978460" y="0"/>
                </a:moveTo>
                <a:lnTo>
                  <a:pt x="673708" y="5308956"/>
                </a:lnTo>
                <a:lnTo>
                  <a:pt x="3881" y="4427374"/>
                </a:lnTo>
                <a:lnTo>
                  <a:pt x="3048" y="4107544"/>
                </a:lnTo>
                <a:cubicBezTo>
                  <a:pt x="-1416" y="2326343"/>
                  <a:pt x="-407" y="1729770"/>
                  <a:pt x="2430" y="1526023"/>
                </a:cubicBezTo>
                <a:lnTo>
                  <a:pt x="2874" y="1501053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0" name="Elipse 9"/>
          <p:cNvSpPr>
            <a:spLocks noGrp="1"/>
          </p:cNvSpPr>
          <p:nvPr>
            <p:ph type="pic" sz="quarter" idx="13"/>
          </p:nvPr>
        </p:nvSpPr>
        <p:spPr>
          <a:xfrm>
            <a:off x="1143000" y="1380832"/>
            <a:ext cx="1800000" cy="1800000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Elipse 11"/>
          <p:cNvSpPr>
            <a:spLocks noGrp="1"/>
          </p:cNvSpPr>
          <p:nvPr>
            <p:ph type="pic" sz="quarter" idx="14"/>
          </p:nvPr>
        </p:nvSpPr>
        <p:spPr>
          <a:xfrm>
            <a:off x="3637721" y="1380832"/>
            <a:ext cx="1800000" cy="1800000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4" name="Elipse 13"/>
          <p:cNvSpPr>
            <a:spLocks noGrp="1"/>
          </p:cNvSpPr>
          <p:nvPr>
            <p:ph type="pic" sz="quarter" idx="15"/>
          </p:nvPr>
        </p:nvSpPr>
        <p:spPr>
          <a:xfrm>
            <a:off x="6152321" y="1380832"/>
            <a:ext cx="1800000" cy="1800000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" name="Elipse 1"/>
          <p:cNvSpPr/>
          <p:nvPr userDrawn="1"/>
        </p:nvSpPr>
        <p:spPr>
          <a:xfrm>
            <a:off x="1051965" y="1294726"/>
            <a:ext cx="1990640" cy="19906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/>
          <p:cNvSpPr/>
          <p:nvPr userDrawn="1"/>
        </p:nvSpPr>
        <p:spPr>
          <a:xfrm>
            <a:off x="3542401" y="1294726"/>
            <a:ext cx="1990640" cy="19906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/>
          <p:cNvSpPr/>
          <p:nvPr userDrawn="1"/>
        </p:nvSpPr>
        <p:spPr>
          <a:xfrm>
            <a:off x="6057001" y="1294726"/>
            <a:ext cx="1990640" cy="199064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-13009" y="-18324"/>
            <a:ext cx="7179512" cy="5211337"/>
          </a:xfrm>
          <a:custGeom>
            <a:avLst/>
            <a:gdLst>
              <a:gd name="connsiteX0" fmla="*/ 3550825 w 7179512"/>
              <a:gd name="connsiteY0" fmla="*/ 2693 h 5211337"/>
              <a:gd name="connsiteX1" fmla="*/ 7179512 w 7179512"/>
              <a:gd name="connsiteY1" fmla="*/ 5444 h 5211337"/>
              <a:gd name="connsiteX2" fmla="*/ 2981389 w 7179512"/>
              <a:gd name="connsiteY2" fmla="*/ 738007 h 5211337"/>
              <a:gd name="connsiteX3" fmla="*/ 3051076 w 7179512"/>
              <a:gd name="connsiteY3" fmla="*/ 647938 h 5211337"/>
              <a:gd name="connsiteX4" fmla="*/ 3436987 w 7179512"/>
              <a:gd name="connsiteY4" fmla="*/ 149599 h 5211337"/>
              <a:gd name="connsiteX5" fmla="*/ 0 w 7179512"/>
              <a:gd name="connsiteY5" fmla="*/ 0 h 5211337"/>
              <a:gd name="connsiteX6" fmla="*/ 2427975 w 7179512"/>
              <a:gd name="connsiteY6" fmla="*/ 1841 h 5211337"/>
              <a:gd name="connsiteX7" fmla="*/ 2389186 w 7179512"/>
              <a:gd name="connsiteY7" fmla="*/ 91759 h 5211337"/>
              <a:gd name="connsiteX8" fmla="*/ 1023380 w 7179512"/>
              <a:gd name="connsiteY8" fmla="*/ 3196024 h 5211337"/>
              <a:gd name="connsiteX9" fmla="*/ 973311 w 7179512"/>
              <a:gd name="connsiteY9" fmla="*/ 3310730 h 5211337"/>
              <a:gd name="connsiteX10" fmla="*/ 5575 w 7179512"/>
              <a:gd name="connsiteY10" fmla="*/ 5211337 h 5211337"/>
              <a:gd name="connsiteX11" fmla="*/ 0 w 7179512"/>
              <a:gd name="connsiteY11" fmla="*/ 0 h 521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512" h="5211337">
                <a:moveTo>
                  <a:pt x="3550825" y="2693"/>
                </a:moveTo>
                <a:lnTo>
                  <a:pt x="7179512" y="5444"/>
                </a:lnTo>
                <a:lnTo>
                  <a:pt x="2981389" y="738007"/>
                </a:lnTo>
                <a:lnTo>
                  <a:pt x="3051076" y="647938"/>
                </a:lnTo>
                <a:cubicBezTo>
                  <a:pt x="3161086" y="505782"/>
                  <a:pt x="3288781" y="340879"/>
                  <a:pt x="3436987" y="149599"/>
                </a:cubicBezTo>
                <a:close/>
                <a:moveTo>
                  <a:pt x="0" y="0"/>
                </a:moveTo>
                <a:lnTo>
                  <a:pt x="2427975" y="1841"/>
                </a:lnTo>
                <a:lnTo>
                  <a:pt x="2389186" y="91759"/>
                </a:lnTo>
                <a:cubicBezTo>
                  <a:pt x="1155330" y="2951683"/>
                  <a:pt x="2463540" y="-102378"/>
                  <a:pt x="1023380" y="3196024"/>
                </a:cubicBezTo>
                <a:lnTo>
                  <a:pt x="973311" y="3310730"/>
                </a:lnTo>
                <a:lnTo>
                  <a:pt x="5575" y="5211337"/>
                </a:lnTo>
                <a:cubicBezTo>
                  <a:pt x="1239" y="4200293"/>
                  <a:pt x="4336" y="1011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12" name="Marcador de imagen 11"/>
          <p:cNvSpPr>
            <a:spLocks noGrp="1"/>
          </p:cNvSpPr>
          <p:nvPr>
            <p:ph type="pic" sz="quarter" idx="13"/>
          </p:nvPr>
        </p:nvSpPr>
        <p:spPr>
          <a:xfrm>
            <a:off x="-46961" y="-26505"/>
            <a:ext cx="9193862" cy="3013907"/>
          </a:xfrm>
          <a:custGeom>
            <a:avLst/>
            <a:gdLst>
              <a:gd name="connsiteX0" fmla="*/ 3593205 w 9193862"/>
              <a:gd name="connsiteY0" fmla="*/ 0 h 3013907"/>
              <a:gd name="connsiteX1" fmla="*/ 9193862 w 9193862"/>
              <a:gd name="connsiteY1" fmla="*/ 0 h 3013907"/>
              <a:gd name="connsiteX2" fmla="*/ 9193862 w 9193862"/>
              <a:gd name="connsiteY2" fmla="*/ 2311542 h 3013907"/>
              <a:gd name="connsiteX3" fmla="*/ 2445604 w 9193862"/>
              <a:gd name="connsiteY3" fmla="*/ 1815548 h 3013907"/>
              <a:gd name="connsiteX4" fmla="*/ 2042007 w 9193862"/>
              <a:gd name="connsiteY4" fmla="*/ 2013313 h 3013907"/>
              <a:gd name="connsiteX5" fmla="*/ 2065686 w 9193862"/>
              <a:gd name="connsiteY5" fmla="*/ 1982843 h 3013907"/>
              <a:gd name="connsiteX6" fmla="*/ 3585983 w 9193862"/>
              <a:gd name="connsiteY6" fmla="*/ 9318 h 3013907"/>
              <a:gd name="connsiteX7" fmla="*/ 13252 w 9193862"/>
              <a:gd name="connsiteY7" fmla="*/ 0 h 3013907"/>
              <a:gd name="connsiteX8" fmla="*/ 2466250 w 9193862"/>
              <a:gd name="connsiteY8" fmla="*/ 0 h 3013907"/>
              <a:gd name="connsiteX9" fmla="*/ 2423138 w 9193862"/>
              <a:gd name="connsiteY9" fmla="*/ 99940 h 3013907"/>
              <a:gd name="connsiteX10" fmla="*/ 1457564 w 9193862"/>
              <a:gd name="connsiteY10" fmla="*/ 2289678 h 3013907"/>
              <a:gd name="connsiteX11" fmla="*/ 1451964 w 9193862"/>
              <a:gd name="connsiteY11" fmla="*/ 2302437 h 3013907"/>
              <a:gd name="connsiteX12" fmla="*/ 0 w 9193862"/>
              <a:gd name="connsiteY12" fmla="*/ 3013907 h 3013907"/>
              <a:gd name="connsiteX13" fmla="*/ 13252 w 9193862"/>
              <a:gd name="connsiteY13" fmla="*/ 0 h 301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93862" h="3013907">
                <a:moveTo>
                  <a:pt x="3593205" y="0"/>
                </a:moveTo>
                <a:lnTo>
                  <a:pt x="9193862" y="0"/>
                </a:lnTo>
                <a:lnTo>
                  <a:pt x="9193862" y="2311542"/>
                </a:lnTo>
                <a:lnTo>
                  <a:pt x="2445604" y="1815548"/>
                </a:lnTo>
                <a:lnTo>
                  <a:pt x="2042007" y="2013313"/>
                </a:lnTo>
                <a:lnTo>
                  <a:pt x="2065686" y="1982843"/>
                </a:lnTo>
                <a:cubicBezTo>
                  <a:pt x="2935118" y="863703"/>
                  <a:pt x="1603018" y="2567999"/>
                  <a:pt x="3585983" y="9318"/>
                </a:cubicBezTo>
                <a:close/>
                <a:moveTo>
                  <a:pt x="13252" y="0"/>
                </a:moveTo>
                <a:lnTo>
                  <a:pt x="2466250" y="0"/>
                </a:lnTo>
                <a:lnTo>
                  <a:pt x="2423138" y="99940"/>
                </a:lnTo>
                <a:cubicBezTo>
                  <a:pt x="1333232" y="2626206"/>
                  <a:pt x="2226844" y="537921"/>
                  <a:pt x="1457564" y="2289678"/>
                </a:cubicBezTo>
                <a:lnTo>
                  <a:pt x="1451964" y="2302437"/>
                </a:lnTo>
                <a:lnTo>
                  <a:pt x="0" y="3013907"/>
                </a:lnTo>
                <a:cubicBezTo>
                  <a:pt x="4417" y="2009271"/>
                  <a:pt x="8835" y="1004636"/>
                  <a:pt x="132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Forma libre 19"/>
          <p:cNvSpPr/>
          <p:nvPr userDrawn="1"/>
        </p:nvSpPr>
        <p:spPr>
          <a:xfrm rot="18433658">
            <a:off x="-965566" y="1049418"/>
            <a:ext cx="1368256" cy="3848333"/>
          </a:xfrm>
          <a:custGeom>
            <a:avLst/>
            <a:gdLst>
              <a:gd name="connsiteX0" fmla="*/ 1978460 w 1978460"/>
              <a:gd name="connsiteY0" fmla="*/ 0 h 5308956"/>
              <a:gd name="connsiteX1" fmla="*/ 673708 w 1978460"/>
              <a:gd name="connsiteY1" fmla="*/ 5308956 h 5308956"/>
              <a:gd name="connsiteX2" fmla="*/ 3881 w 1978460"/>
              <a:gd name="connsiteY2" fmla="*/ 4427374 h 5308956"/>
              <a:gd name="connsiteX3" fmla="*/ 3048 w 1978460"/>
              <a:gd name="connsiteY3" fmla="*/ 4107544 h 5308956"/>
              <a:gd name="connsiteX4" fmla="*/ 2430 w 1978460"/>
              <a:gd name="connsiteY4" fmla="*/ 1526023 h 5308956"/>
              <a:gd name="connsiteX5" fmla="*/ 2874 w 1978460"/>
              <a:gd name="connsiteY5" fmla="*/ 1501053 h 5308956"/>
              <a:gd name="connsiteX0-1" fmla="*/ 1980070 w 1980070"/>
              <a:gd name="connsiteY0-2" fmla="*/ 0 h 5612288"/>
              <a:gd name="connsiteX1-3" fmla="*/ 675318 w 1980070"/>
              <a:gd name="connsiteY1-4" fmla="*/ 5308956 h 5612288"/>
              <a:gd name="connsiteX2-5" fmla="*/ 10 w 1980070"/>
              <a:gd name="connsiteY2-6" fmla="*/ 5612288 h 5612288"/>
              <a:gd name="connsiteX3-7" fmla="*/ 4658 w 1980070"/>
              <a:gd name="connsiteY3-8" fmla="*/ 4107544 h 5612288"/>
              <a:gd name="connsiteX4-9" fmla="*/ 4040 w 1980070"/>
              <a:gd name="connsiteY4-10" fmla="*/ 1526023 h 5612288"/>
              <a:gd name="connsiteX5-11" fmla="*/ 4484 w 1980070"/>
              <a:gd name="connsiteY5-12" fmla="*/ 1501053 h 5612288"/>
              <a:gd name="connsiteX6" fmla="*/ 1980070 w 1980070"/>
              <a:gd name="connsiteY6" fmla="*/ 0 h 5612288"/>
              <a:gd name="connsiteX0-13" fmla="*/ 1369865 w 1369865"/>
              <a:gd name="connsiteY0-14" fmla="*/ 1016761 h 4111235"/>
              <a:gd name="connsiteX1-15" fmla="*/ 675318 w 1369865"/>
              <a:gd name="connsiteY1-16" fmla="*/ 3807903 h 4111235"/>
              <a:gd name="connsiteX2-17" fmla="*/ 10 w 1369865"/>
              <a:gd name="connsiteY2-18" fmla="*/ 4111235 h 4111235"/>
              <a:gd name="connsiteX3-19" fmla="*/ 4658 w 1369865"/>
              <a:gd name="connsiteY3-20" fmla="*/ 2606491 h 4111235"/>
              <a:gd name="connsiteX4-21" fmla="*/ 4040 w 1369865"/>
              <a:gd name="connsiteY4-22" fmla="*/ 24970 h 4111235"/>
              <a:gd name="connsiteX5-23" fmla="*/ 4484 w 1369865"/>
              <a:gd name="connsiteY5-24" fmla="*/ 0 h 4111235"/>
              <a:gd name="connsiteX6-25" fmla="*/ 1369865 w 1369865"/>
              <a:gd name="connsiteY6-26" fmla="*/ 1016761 h 4111235"/>
              <a:gd name="connsiteX0-27" fmla="*/ 1369865 w 1369865"/>
              <a:gd name="connsiteY0-28" fmla="*/ 1016761 h 4111235"/>
              <a:gd name="connsiteX1-29" fmla="*/ 813203 w 1369865"/>
              <a:gd name="connsiteY1-30" fmla="*/ 3201723 h 4111235"/>
              <a:gd name="connsiteX2-31" fmla="*/ 10 w 1369865"/>
              <a:gd name="connsiteY2-32" fmla="*/ 4111235 h 4111235"/>
              <a:gd name="connsiteX3-33" fmla="*/ 4658 w 1369865"/>
              <a:gd name="connsiteY3-34" fmla="*/ 2606491 h 4111235"/>
              <a:gd name="connsiteX4-35" fmla="*/ 4040 w 1369865"/>
              <a:gd name="connsiteY4-36" fmla="*/ 24970 h 4111235"/>
              <a:gd name="connsiteX5-37" fmla="*/ 4484 w 1369865"/>
              <a:gd name="connsiteY5-38" fmla="*/ 0 h 4111235"/>
              <a:gd name="connsiteX6-39" fmla="*/ 1369865 w 1369865"/>
              <a:gd name="connsiteY6-40" fmla="*/ 1016761 h 4111235"/>
              <a:gd name="connsiteX0-41" fmla="*/ 1368256 w 1368256"/>
              <a:gd name="connsiteY0-42" fmla="*/ 1016761 h 3848333"/>
              <a:gd name="connsiteX1-43" fmla="*/ 811594 w 1368256"/>
              <a:gd name="connsiteY1-44" fmla="*/ 3201723 h 3848333"/>
              <a:gd name="connsiteX2-45" fmla="*/ 25093 w 1368256"/>
              <a:gd name="connsiteY2-46" fmla="*/ 3848333 h 3848333"/>
              <a:gd name="connsiteX3-47" fmla="*/ 3049 w 1368256"/>
              <a:gd name="connsiteY3-48" fmla="*/ 2606491 h 3848333"/>
              <a:gd name="connsiteX4-49" fmla="*/ 2431 w 1368256"/>
              <a:gd name="connsiteY4-50" fmla="*/ 24970 h 3848333"/>
              <a:gd name="connsiteX5-51" fmla="*/ 2875 w 1368256"/>
              <a:gd name="connsiteY5-52" fmla="*/ 0 h 3848333"/>
              <a:gd name="connsiteX6-53" fmla="*/ 1368256 w 1368256"/>
              <a:gd name="connsiteY6-54" fmla="*/ 1016761 h 38483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368256" h="3848333">
                <a:moveTo>
                  <a:pt x="1368256" y="1016761"/>
                </a:moveTo>
                <a:lnTo>
                  <a:pt x="811594" y="3201723"/>
                </a:lnTo>
                <a:lnTo>
                  <a:pt x="25093" y="3848333"/>
                </a:lnTo>
                <a:cubicBezTo>
                  <a:pt x="24815" y="3741723"/>
                  <a:pt x="3327" y="2713101"/>
                  <a:pt x="3049" y="2606491"/>
                </a:cubicBezTo>
                <a:cubicBezTo>
                  <a:pt x="-1415" y="825290"/>
                  <a:pt x="-406" y="228717"/>
                  <a:pt x="2431" y="24970"/>
                </a:cubicBezTo>
                <a:lnTo>
                  <a:pt x="2875" y="0"/>
                </a:lnTo>
                <a:lnTo>
                  <a:pt x="1368256" y="10167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Forma libre 10"/>
          <p:cNvSpPr/>
          <p:nvPr userDrawn="1"/>
        </p:nvSpPr>
        <p:spPr>
          <a:xfrm rot="929089">
            <a:off x="1753802" y="-238269"/>
            <a:ext cx="1221684" cy="3091628"/>
          </a:xfrm>
          <a:custGeom>
            <a:avLst/>
            <a:gdLst>
              <a:gd name="connsiteX0" fmla="*/ 4442 w 993968"/>
              <a:gd name="connsiteY0" fmla="*/ 274137 h 3924350"/>
              <a:gd name="connsiteX1" fmla="*/ 993968 w 993968"/>
              <a:gd name="connsiteY1" fmla="*/ 0 h 3924350"/>
              <a:gd name="connsiteX2" fmla="*/ 5712 w 993968"/>
              <a:gd name="connsiteY2" fmla="*/ 3924350 h 3924350"/>
              <a:gd name="connsiteX3" fmla="*/ 4613 w 993968"/>
              <a:gd name="connsiteY3" fmla="*/ 340118 h 3924350"/>
              <a:gd name="connsiteX0-1" fmla="*/ 0 w 989526"/>
              <a:gd name="connsiteY0-2" fmla="*/ 274137 h 3491077"/>
              <a:gd name="connsiteX1-3" fmla="*/ 989526 w 989526"/>
              <a:gd name="connsiteY1-4" fmla="*/ 0 h 3491077"/>
              <a:gd name="connsiteX2-5" fmla="*/ 225019 w 989526"/>
              <a:gd name="connsiteY2-6" fmla="*/ 3491077 h 3491077"/>
              <a:gd name="connsiteX3-7" fmla="*/ 171 w 989526"/>
              <a:gd name="connsiteY3-8" fmla="*/ 340118 h 3491077"/>
              <a:gd name="connsiteX4" fmla="*/ 0 w 989526"/>
              <a:gd name="connsiteY4" fmla="*/ 274137 h 3491077"/>
              <a:gd name="connsiteX0-9" fmla="*/ 0 w 989526"/>
              <a:gd name="connsiteY0-10" fmla="*/ 274137 h 3491077"/>
              <a:gd name="connsiteX1-11" fmla="*/ 989526 w 989526"/>
              <a:gd name="connsiteY1-12" fmla="*/ 0 h 3491077"/>
              <a:gd name="connsiteX2-13" fmla="*/ 225019 w 989526"/>
              <a:gd name="connsiteY2-14" fmla="*/ 3491077 h 3491077"/>
              <a:gd name="connsiteX3-15" fmla="*/ 171 w 989526"/>
              <a:gd name="connsiteY3-16" fmla="*/ 340118 h 3491077"/>
              <a:gd name="connsiteX4-17" fmla="*/ 0 w 989526"/>
              <a:gd name="connsiteY4-18" fmla="*/ 274137 h 3491077"/>
              <a:gd name="connsiteX0-19" fmla="*/ 0 w 989526"/>
              <a:gd name="connsiteY0-20" fmla="*/ 274137 h 3491077"/>
              <a:gd name="connsiteX1-21" fmla="*/ 989526 w 989526"/>
              <a:gd name="connsiteY1-22" fmla="*/ 0 h 3491077"/>
              <a:gd name="connsiteX2-23" fmla="*/ 225019 w 989526"/>
              <a:gd name="connsiteY2-24" fmla="*/ 3491077 h 3491077"/>
              <a:gd name="connsiteX3-25" fmla="*/ 171 w 989526"/>
              <a:gd name="connsiteY3-26" fmla="*/ 340118 h 3491077"/>
              <a:gd name="connsiteX4-27" fmla="*/ 0 w 989526"/>
              <a:gd name="connsiteY4-28" fmla="*/ 274137 h 3491077"/>
              <a:gd name="connsiteX0-29" fmla="*/ 0 w 878124"/>
              <a:gd name="connsiteY0-30" fmla="*/ 229523 h 3446463"/>
              <a:gd name="connsiteX1-31" fmla="*/ 878124 w 878124"/>
              <a:gd name="connsiteY1-32" fmla="*/ 0 h 3446463"/>
              <a:gd name="connsiteX2-33" fmla="*/ 225019 w 878124"/>
              <a:gd name="connsiteY2-34" fmla="*/ 3446463 h 3446463"/>
              <a:gd name="connsiteX3-35" fmla="*/ 171 w 878124"/>
              <a:gd name="connsiteY3-36" fmla="*/ 295504 h 3446463"/>
              <a:gd name="connsiteX4-37" fmla="*/ 0 w 878124"/>
              <a:gd name="connsiteY4-38" fmla="*/ 229523 h 3446463"/>
              <a:gd name="connsiteX0-39" fmla="*/ 0 w 878124"/>
              <a:gd name="connsiteY0-40" fmla="*/ 229523 h 3446463"/>
              <a:gd name="connsiteX1-41" fmla="*/ 878124 w 878124"/>
              <a:gd name="connsiteY1-42" fmla="*/ 0 h 3446463"/>
              <a:gd name="connsiteX2-43" fmla="*/ 225019 w 878124"/>
              <a:gd name="connsiteY2-44" fmla="*/ 3446463 h 3446463"/>
              <a:gd name="connsiteX3-45" fmla="*/ 171 w 878124"/>
              <a:gd name="connsiteY3-46" fmla="*/ 295504 h 3446463"/>
              <a:gd name="connsiteX4-47" fmla="*/ 0 w 878124"/>
              <a:gd name="connsiteY4-48" fmla="*/ 229523 h 3446463"/>
              <a:gd name="connsiteX0-49" fmla="*/ 257237 w 1135361"/>
              <a:gd name="connsiteY0-50" fmla="*/ 229523 h 3331958"/>
              <a:gd name="connsiteX1-51" fmla="*/ 1135361 w 1135361"/>
              <a:gd name="connsiteY1-52" fmla="*/ 0 h 3331958"/>
              <a:gd name="connsiteX2-53" fmla="*/ 51746 w 1135361"/>
              <a:gd name="connsiteY2-54" fmla="*/ 3331958 h 3331958"/>
              <a:gd name="connsiteX3-55" fmla="*/ 257408 w 1135361"/>
              <a:gd name="connsiteY3-56" fmla="*/ 295504 h 3331958"/>
              <a:gd name="connsiteX4-57" fmla="*/ 257237 w 1135361"/>
              <a:gd name="connsiteY4-58" fmla="*/ 229523 h 3331958"/>
              <a:gd name="connsiteX0-59" fmla="*/ 205491 w 1083615"/>
              <a:gd name="connsiteY0-60" fmla="*/ 229523 h 3331958"/>
              <a:gd name="connsiteX1-61" fmla="*/ 1083615 w 1083615"/>
              <a:gd name="connsiteY1-62" fmla="*/ 0 h 3331958"/>
              <a:gd name="connsiteX2-63" fmla="*/ 0 w 1083615"/>
              <a:gd name="connsiteY2-64" fmla="*/ 3331958 h 3331958"/>
              <a:gd name="connsiteX3-65" fmla="*/ 205662 w 1083615"/>
              <a:gd name="connsiteY3-66" fmla="*/ 295504 h 3331958"/>
              <a:gd name="connsiteX4-67" fmla="*/ 205491 w 1083615"/>
              <a:gd name="connsiteY4-68" fmla="*/ 229523 h 3331958"/>
              <a:gd name="connsiteX0-69" fmla="*/ 260669 w 1138793"/>
              <a:gd name="connsiteY0-70" fmla="*/ 229523 h 3332378"/>
              <a:gd name="connsiteX1-71" fmla="*/ 1138793 w 1138793"/>
              <a:gd name="connsiteY1-72" fmla="*/ 0 h 3332378"/>
              <a:gd name="connsiteX2-73" fmla="*/ 55178 w 1138793"/>
              <a:gd name="connsiteY2-74" fmla="*/ 3331958 h 3332378"/>
              <a:gd name="connsiteX3-75" fmla="*/ 260669 w 1138793"/>
              <a:gd name="connsiteY3-76" fmla="*/ 229523 h 3332378"/>
              <a:gd name="connsiteX0-77" fmla="*/ 252100 w 1130224"/>
              <a:gd name="connsiteY0-78" fmla="*/ 229523 h 3332538"/>
              <a:gd name="connsiteX1-79" fmla="*/ 1130224 w 1130224"/>
              <a:gd name="connsiteY1-80" fmla="*/ 0 h 3332538"/>
              <a:gd name="connsiteX2-81" fmla="*/ 46609 w 1130224"/>
              <a:gd name="connsiteY2-82" fmla="*/ 3331958 h 3332538"/>
              <a:gd name="connsiteX3-83" fmla="*/ 252100 w 1130224"/>
              <a:gd name="connsiteY3-84" fmla="*/ 229523 h 3332538"/>
              <a:gd name="connsiteX0-85" fmla="*/ 205491 w 1083615"/>
              <a:gd name="connsiteY0-86" fmla="*/ 229523 h 3331958"/>
              <a:gd name="connsiteX1-87" fmla="*/ 1083615 w 1083615"/>
              <a:gd name="connsiteY1-88" fmla="*/ 0 h 3331958"/>
              <a:gd name="connsiteX2-89" fmla="*/ 0 w 1083615"/>
              <a:gd name="connsiteY2-90" fmla="*/ 3331958 h 3331958"/>
              <a:gd name="connsiteX3-91" fmla="*/ 205491 w 1083615"/>
              <a:gd name="connsiteY3-92" fmla="*/ 229523 h 3331958"/>
              <a:gd name="connsiteX0-93" fmla="*/ 205491 w 1083615"/>
              <a:gd name="connsiteY0-94" fmla="*/ 229523 h 3331958"/>
              <a:gd name="connsiteX1-95" fmla="*/ 1083615 w 1083615"/>
              <a:gd name="connsiteY1-96" fmla="*/ 0 h 3331958"/>
              <a:gd name="connsiteX2-97" fmla="*/ 0 w 1083615"/>
              <a:gd name="connsiteY2-98" fmla="*/ 3331958 h 3331958"/>
              <a:gd name="connsiteX3-99" fmla="*/ 205491 w 1083615"/>
              <a:gd name="connsiteY3-100" fmla="*/ 229523 h 3331958"/>
              <a:gd name="connsiteX0-101" fmla="*/ 205491 w 1083615"/>
              <a:gd name="connsiteY0-102" fmla="*/ 229523 h 3331958"/>
              <a:gd name="connsiteX1-103" fmla="*/ 1083615 w 1083615"/>
              <a:gd name="connsiteY1-104" fmla="*/ 0 h 3331958"/>
              <a:gd name="connsiteX2-105" fmla="*/ 0 w 1083615"/>
              <a:gd name="connsiteY2-106" fmla="*/ 3331958 h 3331958"/>
              <a:gd name="connsiteX3-107" fmla="*/ 205491 w 1083615"/>
              <a:gd name="connsiteY3-108" fmla="*/ 229523 h 3331958"/>
              <a:gd name="connsiteX0-109" fmla="*/ 479380 w 1357504"/>
              <a:gd name="connsiteY0-110" fmla="*/ 229523 h 3435338"/>
              <a:gd name="connsiteX1-111" fmla="*/ 1357504 w 1357504"/>
              <a:gd name="connsiteY1-112" fmla="*/ 0 h 3435338"/>
              <a:gd name="connsiteX2-113" fmla="*/ 0 w 1357504"/>
              <a:gd name="connsiteY2-114" fmla="*/ 3435338 h 3435338"/>
              <a:gd name="connsiteX3-115" fmla="*/ 479380 w 1357504"/>
              <a:gd name="connsiteY3-116" fmla="*/ 229523 h 3435338"/>
              <a:gd name="connsiteX0-117" fmla="*/ 479380 w 1357504"/>
              <a:gd name="connsiteY0-118" fmla="*/ 229523 h 3435338"/>
              <a:gd name="connsiteX1-119" fmla="*/ 1357504 w 1357504"/>
              <a:gd name="connsiteY1-120" fmla="*/ 0 h 3435338"/>
              <a:gd name="connsiteX2-121" fmla="*/ 0 w 1357504"/>
              <a:gd name="connsiteY2-122" fmla="*/ 3435338 h 3435338"/>
              <a:gd name="connsiteX3-123" fmla="*/ 479380 w 1357504"/>
              <a:gd name="connsiteY3-124" fmla="*/ 229523 h 3435338"/>
              <a:gd name="connsiteX0-125" fmla="*/ 479380 w 1357504"/>
              <a:gd name="connsiteY0-126" fmla="*/ 229523 h 3435338"/>
              <a:gd name="connsiteX1-127" fmla="*/ 1357504 w 1357504"/>
              <a:gd name="connsiteY1-128" fmla="*/ 0 h 3435338"/>
              <a:gd name="connsiteX2-129" fmla="*/ 0 w 1357504"/>
              <a:gd name="connsiteY2-130" fmla="*/ 3435338 h 3435338"/>
              <a:gd name="connsiteX3-131" fmla="*/ 479380 w 1357504"/>
              <a:gd name="connsiteY3-132" fmla="*/ 229523 h 3435338"/>
              <a:gd name="connsiteX0-133" fmla="*/ 479380 w 1357504"/>
              <a:gd name="connsiteY0-134" fmla="*/ 229523 h 3435338"/>
              <a:gd name="connsiteX1-135" fmla="*/ 1357504 w 1357504"/>
              <a:gd name="connsiteY1-136" fmla="*/ 0 h 3435338"/>
              <a:gd name="connsiteX2-137" fmla="*/ 0 w 1357504"/>
              <a:gd name="connsiteY2-138" fmla="*/ 3435338 h 3435338"/>
              <a:gd name="connsiteX3-139" fmla="*/ 479380 w 1357504"/>
              <a:gd name="connsiteY3-140" fmla="*/ 229523 h 3435338"/>
              <a:gd name="connsiteX0-141" fmla="*/ 479380 w 1357504"/>
              <a:gd name="connsiteY0-142" fmla="*/ 229523 h 3435338"/>
              <a:gd name="connsiteX1-143" fmla="*/ 1357504 w 1357504"/>
              <a:gd name="connsiteY1-144" fmla="*/ 0 h 3435338"/>
              <a:gd name="connsiteX2-145" fmla="*/ 0 w 1357504"/>
              <a:gd name="connsiteY2-146" fmla="*/ 3435338 h 3435338"/>
              <a:gd name="connsiteX3-147" fmla="*/ 479380 w 1357504"/>
              <a:gd name="connsiteY3-148" fmla="*/ 229523 h 3435338"/>
              <a:gd name="connsiteX0-149" fmla="*/ 479380 w 1357504"/>
              <a:gd name="connsiteY0-150" fmla="*/ 229523 h 3435338"/>
              <a:gd name="connsiteX1-151" fmla="*/ 1357504 w 1357504"/>
              <a:gd name="connsiteY1-152" fmla="*/ 0 h 3435338"/>
              <a:gd name="connsiteX2-153" fmla="*/ 0 w 1357504"/>
              <a:gd name="connsiteY2-154" fmla="*/ 3435338 h 3435338"/>
              <a:gd name="connsiteX3-155" fmla="*/ 479380 w 1357504"/>
              <a:gd name="connsiteY3-156" fmla="*/ 229523 h 3435338"/>
              <a:gd name="connsiteX0-157" fmla="*/ 479380 w 1357504"/>
              <a:gd name="connsiteY0-158" fmla="*/ 229523 h 3435338"/>
              <a:gd name="connsiteX1-159" fmla="*/ 1357504 w 1357504"/>
              <a:gd name="connsiteY1-160" fmla="*/ 0 h 3435338"/>
              <a:gd name="connsiteX2-161" fmla="*/ 0 w 1357504"/>
              <a:gd name="connsiteY2-162" fmla="*/ 3435338 h 3435338"/>
              <a:gd name="connsiteX3-163" fmla="*/ 479380 w 1357504"/>
              <a:gd name="connsiteY3-164" fmla="*/ 229523 h 3435338"/>
              <a:gd name="connsiteX0-165" fmla="*/ 479380 w 1357504"/>
              <a:gd name="connsiteY0-166" fmla="*/ 229523 h 3435338"/>
              <a:gd name="connsiteX1-167" fmla="*/ 1357504 w 1357504"/>
              <a:gd name="connsiteY1-168" fmla="*/ 0 h 3435338"/>
              <a:gd name="connsiteX2-169" fmla="*/ 0 w 1357504"/>
              <a:gd name="connsiteY2-170" fmla="*/ 3435338 h 3435338"/>
              <a:gd name="connsiteX3-171" fmla="*/ 479380 w 1357504"/>
              <a:gd name="connsiteY3-172" fmla="*/ 229523 h 3435338"/>
              <a:gd name="connsiteX0-173" fmla="*/ 479380 w 1357504"/>
              <a:gd name="connsiteY0-174" fmla="*/ 229523 h 3435338"/>
              <a:gd name="connsiteX1-175" fmla="*/ 1357504 w 1357504"/>
              <a:gd name="connsiteY1-176" fmla="*/ 0 h 3435338"/>
              <a:gd name="connsiteX2-177" fmla="*/ 0 w 1357504"/>
              <a:gd name="connsiteY2-178" fmla="*/ 3435338 h 3435338"/>
              <a:gd name="connsiteX3-179" fmla="*/ 479380 w 1357504"/>
              <a:gd name="connsiteY3-180" fmla="*/ 229523 h 34353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7504" h="3435338">
                <a:moveTo>
                  <a:pt x="479380" y="229523"/>
                </a:moveTo>
                <a:cubicBezTo>
                  <a:pt x="772088" y="153015"/>
                  <a:pt x="889539" y="138812"/>
                  <a:pt x="1357504" y="0"/>
                </a:cubicBezTo>
                <a:cubicBezTo>
                  <a:pt x="13663" y="3404327"/>
                  <a:pt x="1358769" y="-14378"/>
                  <a:pt x="0" y="3435338"/>
                </a:cubicBezTo>
                <a:cubicBezTo>
                  <a:pt x="478706" y="220126"/>
                  <a:pt x="-3127" y="3467489"/>
                  <a:pt x="479380" y="2295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052646" y="2530324"/>
            <a:ext cx="589865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2890" y="2709234"/>
            <a:ext cx="5938414" cy="789149"/>
          </a:xfrm>
          <a:prstGeom prst="rect">
            <a:avLst/>
          </a:prstGeom>
          <a:noFill/>
        </p:spPr>
        <p:txBody>
          <a:bodyPr vert="horz" wrap="square" lIns="0" tIns="0" rIns="0" bIns="0" anchor="b">
            <a:noAutofit/>
          </a:bodyPr>
          <a:lstStyle>
            <a:lvl1pPr marL="0" indent="0" algn="l">
              <a:buNone/>
              <a:defRPr sz="5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HOME</a:t>
            </a:r>
            <a:endParaRPr lang="es-ES_tradnl" dirty="0"/>
          </a:p>
        </p:txBody>
      </p:sp>
      <p:sp>
        <p:nvSpPr>
          <p:cNvPr id="15" name="Rectángulo redondeado 14"/>
          <p:cNvSpPr/>
          <p:nvPr userDrawn="1"/>
        </p:nvSpPr>
        <p:spPr>
          <a:xfrm>
            <a:off x="1928983" y="2530324"/>
            <a:ext cx="59473" cy="3029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267596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526256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0" name="Elipse 9"/>
          <p:cNvSpPr>
            <a:spLocks noGrp="1"/>
          </p:cNvSpPr>
          <p:nvPr>
            <p:ph type="pic" sz="quarter" idx="13"/>
          </p:nvPr>
        </p:nvSpPr>
        <p:spPr>
          <a:xfrm>
            <a:off x="922497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" name="Elipse 1"/>
          <p:cNvSpPr/>
          <p:nvPr userDrawn="1"/>
        </p:nvSpPr>
        <p:spPr>
          <a:xfrm>
            <a:off x="809208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>
            <a:spLocks noGrp="1"/>
          </p:cNvSpPr>
          <p:nvPr>
            <p:ph type="pic" sz="quarter" idx="14"/>
          </p:nvPr>
        </p:nvSpPr>
        <p:spPr>
          <a:xfrm>
            <a:off x="2933366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Elipse 12"/>
          <p:cNvSpPr/>
          <p:nvPr userDrawn="1"/>
        </p:nvSpPr>
        <p:spPr>
          <a:xfrm>
            <a:off x="2820077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/>
          <p:cNvSpPr>
            <a:spLocks noGrp="1"/>
          </p:cNvSpPr>
          <p:nvPr>
            <p:ph type="pic" sz="quarter" idx="15"/>
          </p:nvPr>
        </p:nvSpPr>
        <p:spPr>
          <a:xfrm>
            <a:off x="4944235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8" name="Elipse 17"/>
          <p:cNvSpPr/>
          <p:nvPr userDrawn="1"/>
        </p:nvSpPr>
        <p:spPr>
          <a:xfrm>
            <a:off x="4830946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>
            <a:spLocks noGrp="1"/>
          </p:cNvSpPr>
          <p:nvPr>
            <p:ph type="pic" sz="quarter" idx="16"/>
          </p:nvPr>
        </p:nvSpPr>
        <p:spPr>
          <a:xfrm>
            <a:off x="6955104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Elipse 19"/>
          <p:cNvSpPr/>
          <p:nvPr userDrawn="1"/>
        </p:nvSpPr>
        <p:spPr>
          <a:xfrm>
            <a:off x="6841815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267596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526256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0" name="Elipse 9"/>
          <p:cNvSpPr>
            <a:spLocks noGrp="1"/>
          </p:cNvSpPr>
          <p:nvPr>
            <p:ph type="pic" sz="quarter" idx="13"/>
          </p:nvPr>
        </p:nvSpPr>
        <p:spPr>
          <a:xfrm>
            <a:off x="922497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" name="Elipse 1"/>
          <p:cNvSpPr/>
          <p:nvPr userDrawn="1"/>
        </p:nvSpPr>
        <p:spPr>
          <a:xfrm>
            <a:off x="809208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>
            <a:spLocks noGrp="1"/>
          </p:cNvSpPr>
          <p:nvPr>
            <p:ph type="pic" sz="quarter" idx="14"/>
          </p:nvPr>
        </p:nvSpPr>
        <p:spPr>
          <a:xfrm>
            <a:off x="2933366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3" name="Elipse 12"/>
          <p:cNvSpPr/>
          <p:nvPr userDrawn="1"/>
        </p:nvSpPr>
        <p:spPr>
          <a:xfrm>
            <a:off x="2820077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/>
          <p:cNvSpPr>
            <a:spLocks noGrp="1"/>
          </p:cNvSpPr>
          <p:nvPr>
            <p:ph type="pic" sz="quarter" idx="15"/>
          </p:nvPr>
        </p:nvSpPr>
        <p:spPr>
          <a:xfrm>
            <a:off x="4944235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8" name="Elipse 17"/>
          <p:cNvSpPr/>
          <p:nvPr userDrawn="1"/>
        </p:nvSpPr>
        <p:spPr>
          <a:xfrm>
            <a:off x="4830946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>
            <a:spLocks noGrp="1"/>
          </p:cNvSpPr>
          <p:nvPr>
            <p:ph type="pic" sz="quarter" idx="16"/>
          </p:nvPr>
        </p:nvSpPr>
        <p:spPr>
          <a:xfrm>
            <a:off x="6955104" y="1319002"/>
            <a:ext cx="1343276" cy="1343276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20" name="Elipse 19"/>
          <p:cNvSpPr/>
          <p:nvPr userDrawn="1"/>
        </p:nvSpPr>
        <p:spPr>
          <a:xfrm>
            <a:off x="6841815" y="1205714"/>
            <a:ext cx="1569854" cy="156985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1669001" y="405161"/>
            <a:ext cx="5805998" cy="30292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200" b="0" i="0">
                <a:solidFill>
                  <a:schemeClr val="accent2"/>
                </a:solidFill>
                <a:latin typeface="Raleway" panose="020B0503030101060003" charset="0"/>
                <a:ea typeface="Raleway" panose="020B0503030101060003" charset="0"/>
                <a:cs typeface="Raleway" panose="020B0503030101060003" charset="0"/>
              </a:defRPr>
            </a:lvl1pPr>
          </a:lstStyle>
          <a:p>
            <a:pPr lvl="0"/>
            <a:r>
              <a:rPr lang="es-ES_tradnl" dirty="0"/>
              <a:t>YOUR TITLE HERE</a:t>
            </a:r>
            <a:endParaRPr lang="es-ES_tradnl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1669001" y="663821"/>
            <a:ext cx="5805998" cy="458351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25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  <p:sp>
        <p:nvSpPr>
          <p:cNvPr id="11" name="Forma libre 10"/>
          <p:cNvSpPr>
            <a:spLocks noGrp="1"/>
          </p:cNvSpPr>
          <p:nvPr>
            <p:ph type="pic" sz="quarter" idx="13"/>
          </p:nvPr>
        </p:nvSpPr>
        <p:spPr>
          <a:xfrm>
            <a:off x="739693" y="1731148"/>
            <a:ext cx="1818860" cy="2284261"/>
          </a:xfrm>
          <a:custGeom>
            <a:avLst/>
            <a:gdLst>
              <a:gd name="connsiteX0" fmla="*/ 0 w 1818860"/>
              <a:gd name="connsiteY0" fmla="*/ 0 h 2284261"/>
              <a:gd name="connsiteX1" fmla="*/ 784538 w 1818860"/>
              <a:gd name="connsiteY1" fmla="*/ 0 h 2284261"/>
              <a:gd name="connsiteX2" fmla="*/ 909430 w 1818860"/>
              <a:gd name="connsiteY2" fmla="*/ 246739 h 2284261"/>
              <a:gd name="connsiteX3" fmla="*/ 1034322 w 1818860"/>
              <a:gd name="connsiteY3" fmla="*/ 0 h 2284261"/>
              <a:gd name="connsiteX4" fmla="*/ 1818860 w 1818860"/>
              <a:gd name="connsiteY4" fmla="*/ 0 h 2284261"/>
              <a:gd name="connsiteX5" fmla="*/ 1818860 w 1818860"/>
              <a:gd name="connsiteY5" fmla="*/ 2284261 h 2284261"/>
              <a:gd name="connsiteX6" fmla="*/ 0 w 1818860"/>
              <a:gd name="connsiteY6" fmla="*/ 2284261 h 228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860" h="2284261">
                <a:moveTo>
                  <a:pt x="0" y="0"/>
                </a:moveTo>
                <a:lnTo>
                  <a:pt x="784538" y="0"/>
                </a:lnTo>
                <a:lnTo>
                  <a:pt x="909430" y="246739"/>
                </a:lnTo>
                <a:lnTo>
                  <a:pt x="1034322" y="0"/>
                </a:lnTo>
                <a:lnTo>
                  <a:pt x="1818860" y="0"/>
                </a:lnTo>
                <a:lnTo>
                  <a:pt x="1818860" y="2284261"/>
                </a:lnTo>
                <a:lnTo>
                  <a:pt x="0" y="22842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2" name="Llamada de flecha hacia abajo 11"/>
          <p:cNvSpPr/>
          <p:nvPr userDrawn="1"/>
        </p:nvSpPr>
        <p:spPr>
          <a:xfrm>
            <a:off x="739692" y="1380832"/>
            <a:ext cx="1818862" cy="597055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>
            <a:spLocks noGrp="1"/>
          </p:cNvSpPr>
          <p:nvPr>
            <p:ph type="pic" sz="quarter" idx="14"/>
          </p:nvPr>
        </p:nvSpPr>
        <p:spPr>
          <a:xfrm>
            <a:off x="2697702" y="1731148"/>
            <a:ext cx="1818860" cy="2284261"/>
          </a:xfrm>
          <a:custGeom>
            <a:avLst/>
            <a:gdLst>
              <a:gd name="connsiteX0" fmla="*/ 0 w 1818860"/>
              <a:gd name="connsiteY0" fmla="*/ 0 h 2284261"/>
              <a:gd name="connsiteX1" fmla="*/ 784538 w 1818860"/>
              <a:gd name="connsiteY1" fmla="*/ 0 h 2284261"/>
              <a:gd name="connsiteX2" fmla="*/ 909430 w 1818860"/>
              <a:gd name="connsiteY2" fmla="*/ 246739 h 2284261"/>
              <a:gd name="connsiteX3" fmla="*/ 1034322 w 1818860"/>
              <a:gd name="connsiteY3" fmla="*/ 0 h 2284261"/>
              <a:gd name="connsiteX4" fmla="*/ 1818860 w 1818860"/>
              <a:gd name="connsiteY4" fmla="*/ 0 h 2284261"/>
              <a:gd name="connsiteX5" fmla="*/ 1818860 w 1818860"/>
              <a:gd name="connsiteY5" fmla="*/ 2284261 h 2284261"/>
              <a:gd name="connsiteX6" fmla="*/ 0 w 1818860"/>
              <a:gd name="connsiteY6" fmla="*/ 2284261 h 228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860" h="2284261">
                <a:moveTo>
                  <a:pt x="0" y="0"/>
                </a:moveTo>
                <a:lnTo>
                  <a:pt x="784538" y="0"/>
                </a:lnTo>
                <a:lnTo>
                  <a:pt x="909430" y="246739"/>
                </a:lnTo>
                <a:lnTo>
                  <a:pt x="1034322" y="0"/>
                </a:lnTo>
                <a:lnTo>
                  <a:pt x="1818860" y="0"/>
                </a:lnTo>
                <a:lnTo>
                  <a:pt x="1818860" y="2284261"/>
                </a:lnTo>
                <a:lnTo>
                  <a:pt x="0" y="22842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4" name="Llamada de flecha hacia abajo 13"/>
          <p:cNvSpPr/>
          <p:nvPr userDrawn="1"/>
        </p:nvSpPr>
        <p:spPr>
          <a:xfrm>
            <a:off x="2697701" y="1380832"/>
            <a:ext cx="1818862" cy="597055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>
            <a:spLocks noGrp="1"/>
          </p:cNvSpPr>
          <p:nvPr>
            <p:ph type="pic" sz="quarter" idx="15"/>
          </p:nvPr>
        </p:nvSpPr>
        <p:spPr>
          <a:xfrm>
            <a:off x="4655711" y="1731148"/>
            <a:ext cx="1818860" cy="2284261"/>
          </a:xfrm>
          <a:custGeom>
            <a:avLst/>
            <a:gdLst>
              <a:gd name="connsiteX0" fmla="*/ 0 w 1818860"/>
              <a:gd name="connsiteY0" fmla="*/ 0 h 2284261"/>
              <a:gd name="connsiteX1" fmla="*/ 784538 w 1818860"/>
              <a:gd name="connsiteY1" fmla="*/ 0 h 2284261"/>
              <a:gd name="connsiteX2" fmla="*/ 909430 w 1818860"/>
              <a:gd name="connsiteY2" fmla="*/ 246739 h 2284261"/>
              <a:gd name="connsiteX3" fmla="*/ 1034322 w 1818860"/>
              <a:gd name="connsiteY3" fmla="*/ 0 h 2284261"/>
              <a:gd name="connsiteX4" fmla="*/ 1818860 w 1818860"/>
              <a:gd name="connsiteY4" fmla="*/ 0 h 2284261"/>
              <a:gd name="connsiteX5" fmla="*/ 1818860 w 1818860"/>
              <a:gd name="connsiteY5" fmla="*/ 2284261 h 2284261"/>
              <a:gd name="connsiteX6" fmla="*/ 0 w 1818860"/>
              <a:gd name="connsiteY6" fmla="*/ 2284261 h 228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860" h="2284261">
                <a:moveTo>
                  <a:pt x="0" y="0"/>
                </a:moveTo>
                <a:lnTo>
                  <a:pt x="784538" y="0"/>
                </a:lnTo>
                <a:lnTo>
                  <a:pt x="909430" y="246739"/>
                </a:lnTo>
                <a:lnTo>
                  <a:pt x="1034322" y="0"/>
                </a:lnTo>
                <a:lnTo>
                  <a:pt x="1818860" y="0"/>
                </a:lnTo>
                <a:lnTo>
                  <a:pt x="1818860" y="2284261"/>
                </a:lnTo>
                <a:lnTo>
                  <a:pt x="0" y="22842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Llamada de flecha hacia abajo 15"/>
          <p:cNvSpPr/>
          <p:nvPr userDrawn="1"/>
        </p:nvSpPr>
        <p:spPr>
          <a:xfrm>
            <a:off x="4655710" y="1380832"/>
            <a:ext cx="1818862" cy="597055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Forma libre 16"/>
          <p:cNvSpPr>
            <a:spLocks noGrp="1"/>
          </p:cNvSpPr>
          <p:nvPr>
            <p:ph type="pic" sz="quarter" idx="16"/>
          </p:nvPr>
        </p:nvSpPr>
        <p:spPr>
          <a:xfrm>
            <a:off x="6613719" y="1731148"/>
            <a:ext cx="1818860" cy="2284261"/>
          </a:xfrm>
          <a:custGeom>
            <a:avLst/>
            <a:gdLst>
              <a:gd name="connsiteX0" fmla="*/ 0 w 1818860"/>
              <a:gd name="connsiteY0" fmla="*/ 0 h 2284261"/>
              <a:gd name="connsiteX1" fmla="*/ 784538 w 1818860"/>
              <a:gd name="connsiteY1" fmla="*/ 0 h 2284261"/>
              <a:gd name="connsiteX2" fmla="*/ 909430 w 1818860"/>
              <a:gd name="connsiteY2" fmla="*/ 246739 h 2284261"/>
              <a:gd name="connsiteX3" fmla="*/ 1034322 w 1818860"/>
              <a:gd name="connsiteY3" fmla="*/ 0 h 2284261"/>
              <a:gd name="connsiteX4" fmla="*/ 1818860 w 1818860"/>
              <a:gd name="connsiteY4" fmla="*/ 0 h 2284261"/>
              <a:gd name="connsiteX5" fmla="*/ 1818860 w 1818860"/>
              <a:gd name="connsiteY5" fmla="*/ 2284261 h 2284261"/>
              <a:gd name="connsiteX6" fmla="*/ 0 w 1818860"/>
              <a:gd name="connsiteY6" fmla="*/ 2284261 h 228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8860" h="2284261">
                <a:moveTo>
                  <a:pt x="0" y="0"/>
                </a:moveTo>
                <a:lnTo>
                  <a:pt x="784538" y="0"/>
                </a:lnTo>
                <a:lnTo>
                  <a:pt x="909430" y="246739"/>
                </a:lnTo>
                <a:lnTo>
                  <a:pt x="1034322" y="0"/>
                </a:lnTo>
                <a:lnTo>
                  <a:pt x="1818860" y="0"/>
                </a:lnTo>
                <a:lnTo>
                  <a:pt x="1818860" y="2284261"/>
                </a:lnTo>
                <a:lnTo>
                  <a:pt x="0" y="228426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8" name="Llamada de flecha hacia abajo 17"/>
          <p:cNvSpPr/>
          <p:nvPr userDrawn="1"/>
        </p:nvSpPr>
        <p:spPr>
          <a:xfrm>
            <a:off x="6613718" y="1380832"/>
            <a:ext cx="1818862" cy="597055"/>
          </a:xfrm>
          <a:prstGeom prst="downArrowCallout">
            <a:avLst>
              <a:gd name="adj1" fmla="val 41836"/>
              <a:gd name="adj2" fmla="val 20918"/>
              <a:gd name="adj3" fmla="val 41326"/>
              <a:gd name="adj4" fmla="val 586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8" Type="http://schemas.openxmlformats.org/officeDocument/2006/relationships/theme" Target="../theme/theme1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 userDrawn="1"/>
        </p:nvSpPr>
        <p:spPr>
          <a:xfrm>
            <a:off x="8458963" y="4730412"/>
            <a:ext cx="254137" cy="2253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7347411" y="4753274"/>
            <a:ext cx="10515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1000" err="1">
                <a:solidFill>
                  <a:schemeClr val="bg1">
                    <a:lumMod val="75000"/>
                  </a:schemeClr>
                </a:solidFill>
              </a:rPr>
              <a:t>www.zacomic.com</a:t>
            </a:r>
            <a:endParaRPr lang="es-ES_tradnl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8458963" y="4761371"/>
            <a:ext cx="2606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7FFB8DA4-82BC-E843-8C29-F644D72365BB}" type="slidenum">
              <a:rPr lang="es-ES_tradnl" sz="1000" b="0" smtClean="0">
                <a:solidFill>
                  <a:schemeClr val="bg1"/>
                </a:solidFill>
              </a:rPr>
            </a:fld>
            <a:endParaRPr lang="es-ES_tradnl" sz="1000" b="0" err="1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9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Marcador de texto 13"/>
          <p:cNvSpPr txBox="1"/>
          <p:nvPr/>
        </p:nvSpPr>
        <p:spPr>
          <a:xfrm>
            <a:off x="1946910" y="2272665"/>
            <a:ext cx="5377180" cy="796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2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Raleway Black" panose="020B0A03030101060003" charset="0"/>
                <a:cs typeface="Raleway Black" panose="020B0A03030101060003" charset="0"/>
              </a:rPr>
              <a:t>ỨNG DỤNG LANCHAT</a:t>
            </a:r>
            <a:endParaRPr lang="es-ES_tradnl" sz="32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Raleway Black" panose="020B0A03030101060003" charset="0"/>
              <a:cs typeface="Raleway Black" panose="020B0A03030101060003" charset="0"/>
            </a:endParaRPr>
          </a:p>
        </p:txBody>
      </p:sp>
      <p:sp>
        <p:nvSpPr>
          <p:cNvPr id="30" name="Text Placeholder 20"/>
          <p:cNvSpPr txBox="1"/>
          <p:nvPr/>
        </p:nvSpPr>
        <p:spPr>
          <a:xfrm>
            <a:off x="3268345" y="1819275"/>
            <a:ext cx="2734310" cy="453390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ĐỀ TÀI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0" name="Marcador de texto 13"/>
          <p:cNvSpPr txBox="1"/>
          <p:nvPr/>
        </p:nvSpPr>
        <p:spPr>
          <a:xfrm>
            <a:off x="1767205" y="415290"/>
            <a:ext cx="5735955" cy="471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Raleway Black" panose="020B0A03030101060003" charset="0"/>
                <a:cs typeface="Raleway Black" panose="020B0A03030101060003" charset="0"/>
              </a:rPr>
              <a:t>BÁO CÁO ĐỒ ÁN</a:t>
            </a:r>
            <a:br>
              <a:rPr lang="es-ES_tradnl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Raleway Black" panose="020B0A03030101060003" charset="0"/>
                <a:cs typeface="Raleway Black" panose="020B0A03030101060003" charset="0"/>
              </a:rPr>
            </a:br>
            <a:r>
              <a:rPr lang="es-ES_tradnl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Raleway Black" panose="020B0A03030101060003" charset="0"/>
                <a:cs typeface="Raleway Black" panose="020B0A03030101060003" charset="0"/>
              </a:rPr>
              <a:t>MÔN LẬP TRÌNH TR</a:t>
            </a: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Raleway Black" panose="020B0A03030101060003" charset="0"/>
                <a:cs typeface="Raleway Black" panose="020B0A03030101060003" charset="0"/>
              </a:rPr>
              <a:t>ỰC QUAN</a:t>
            </a:r>
            <a:endParaRPr lang="es-ES_tradnl" sz="1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Raleway Black" panose="020B0A03030101060003" charset="0"/>
              <a:cs typeface="Raleway Black" panose="020B0A03030101060003" charset="0"/>
            </a:endParaRPr>
          </a:p>
        </p:txBody>
      </p:sp>
      <p:sp>
        <p:nvSpPr>
          <p:cNvPr id="11" name="Text Placeholder 20"/>
          <p:cNvSpPr txBox="1"/>
          <p:nvPr/>
        </p:nvSpPr>
        <p:spPr>
          <a:xfrm>
            <a:off x="3195313" y="3327449"/>
            <a:ext cx="5820122" cy="615957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Giảng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viên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: Phan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Nguyệt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Minh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                                 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Huỳnh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Hồ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Thị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Mộng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Trinh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2" name="Text Placeholder 20"/>
          <p:cNvSpPr txBox="1"/>
          <p:nvPr/>
        </p:nvSpPr>
        <p:spPr>
          <a:xfrm>
            <a:off x="2964558" y="4160131"/>
            <a:ext cx="5820122" cy="615957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Nhóm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thực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hiện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: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Nhóm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09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48122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3</a:t>
            </a:r>
            <a:endParaRPr 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385249" y="2987402"/>
            <a:ext cx="6922974" cy="789149"/>
          </a:xfrm>
        </p:spPr>
        <p:txBody>
          <a:bodyPr/>
          <a:lstStyle/>
          <a:p>
            <a:r>
              <a:rPr lang="en-US">
                <a:latin typeface="Times New Roman" panose="02020603050405020304" charset="0"/>
              </a:rPr>
              <a:t>HIỆN THỰC ĐỒ ÁN</a:t>
            </a:r>
            <a:endParaRPr lang="en-US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sz="1800" b="1">
                <a:latin typeface="Times New Roman" panose="02020603050405020304" charset="0"/>
              </a:rPr>
              <a:t>KIẾN TRÚC CHƯƠNG TRÌNH</a:t>
            </a:r>
            <a:endParaRPr lang="en-US" sz="1800" b="1">
              <a:latin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902970"/>
            <a:ext cx="7293610" cy="3902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SERVER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8" name="Marcador de texto 2"/>
          <p:cNvSpPr txBox="1"/>
          <p:nvPr/>
        </p:nvSpPr>
        <p:spPr>
          <a:xfrm>
            <a:off x="673735" y="973455"/>
            <a:ext cx="1743710" cy="91821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Database: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Hashtable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7" name="Marcador de texto 2"/>
          <p:cNvSpPr txBox="1"/>
          <p:nvPr/>
        </p:nvSpPr>
        <p:spPr>
          <a:xfrm>
            <a:off x="904875" y="1996440"/>
            <a:ext cx="6981825" cy="175006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- </a:t>
            </a:r>
            <a:r>
              <a:rPr sz="180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virtual void Add(object key, object value);</a:t>
            </a:r>
            <a:endParaRPr lang="en-US" sz="18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- </a:t>
            </a:r>
            <a:r>
              <a:rPr sz="180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virtual void Clear();</a:t>
            </a:r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sym typeface="+mn-ea"/>
              </a:rPr>
              <a:t>    - </a:t>
            </a:r>
            <a:r>
              <a:rPr sz="180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virtual bool ContainsKey(object key);</a:t>
            </a:r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sym typeface="+mn-ea"/>
              </a:rPr>
              <a:t>    - </a:t>
            </a:r>
            <a:r>
              <a:rPr sz="180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virtual bool ContainsValue(object value);</a:t>
            </a:r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8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sym typeface="+mn-ea"/>
              </a:rPr>
              <a:t>    - </a:t>
            </a:r>
            <a:r>
              <a:rPr sz="180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public virtual void Remove(object key);</a:t>
            </a:r>
            <a:endParaRPr lang="en-US" sz="1800" b="1">
              <a:solidFill>
                <a:srgbClr val="31313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1800" b="1">
              <a:solidFill>
                <a:srgbClr val="31313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1800" b="1">
              <a:solidFill>
                <a:srgbClr val="31313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1800">
              <a:solidFill>
                <a:srgbClr val="31313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s-ES_tradnl" sz="18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arcador de texto 2"/>
          <p:cNvSpPr>
            <a:spLocks noGrp="1"/>
          </p:cNvSpPr>
          <p:nvPr/>
        </p:nvSpPr>
        <p:spPr>
          <a:xfrm>
            <a:off x="673484" y="289109"/>
            <a:ext cx="3898516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SERVER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8" name="Marcador de texto 2"/>
          <p:cNvSpPr txBox="1"/>
          <p:nvPr/>
        </p:nvSpPr>
        <p:spPr>
          <a:xfrm>
            <a:off x="673735" y="973455"/>
            <a:ext cx="4993005" cy="118618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Messenger Notify: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Thông báo trạng thái của user (Online/Offline/Invisible)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0030" y="2106930"/>
            <a:ext cx="3787140" cy="929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arcador de texto 2"/>
          <p:cNvSpPr>
            <a:spLocks noGrp="1"/>
          </p:cNvSpPr>
          <p:nvPr/>
        </p:nvSpPr>
        <p:spPr>
          <a:xfrm>
            <a:off x="673484" y="289109"/>
            <a:ext cx="3898516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SERVER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8" name="Marcador de texto 2"/>
          <p:cNvSpPr txBox="1"/>
          <p:nvPr/>
        </p:nvSpPr>
        <p:spPr>
          <a:xfrm>
            <a:off x="609600" y="743585"/>
            <a:ext cx="4993005" cy="83185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Messenger Contact: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Lấy display name để hiện trên Contact list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3840" y="1575435"/>
            <a:ext cx="4057650" cy="330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5435"/>
            <a:ext cx="1905000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FORM MENU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6415" y="833755"/>
            <a:ext cx="4344670" cy="3829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3500" y="369570"/>
            <a:ext cx="2280285" cy="1690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3500" y="2237740"/>
            <a:ext cx="1744980" cy="1356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ACCOUNT USER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" y="1271905"/>
            <a:ext cx="2054860" cy="3178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271905"/>
            <a:ext cx="2012315" cy="317817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6540" y="288925"/>
            <a:ext cx="2486660" cy="1286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6540" y="1847215"/>
            <a:ext cx="3094355" cy="235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CHAT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735" y="1734185"/>
            <a:ext cx="2263140" cy="2468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7070" y="657860"/>
            <a:ext cx="2430780" cy="3544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6480" y="658495"/>
            <a:ext cx="2297430" cy="3543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GAME CARO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6" name="Picture Placeholder 1" descr="35463938_1148751781930520_1853589197827342336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905510"/>
            <a:ext cx="4164965" cy="30137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SEND FILE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1115695"/>
            <a:ext cx="393319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65" y="2602865"/>
            <a:ext cx="3847465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3"/>
          <p:cNvSpPr txBox="1"/>
          <p:nvPr/>
        </p:nvSpPr>
        <p:spPr>
          <a:xfrm>
            <a:off x="1278128" y="2388285"/>
            <a:ext cx="1754373" cy="776623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NGHIÊN CỨU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ĐỀ TÀI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9" name="Shape 5278"/>
          <p:cNvSpPr/>
          <p:nvPr/>
        </p:nvSpPr>
        <p:spPr>
          <a:xfrm>
            <a:off x="692960" y="2388285"/>
            <a:ext cx="531759" cy="5209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01</a:t>
            </a:r>
            <a:endParaRPr lang="es-ES_tradnl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0" name="Shape 5278"/>
          <p:cNvSpPr/>
          <p:nvPr/>
        </p:nvSpPr>
        <p:spPr>
          <a:xfrm>
            <a:off x="3400332" y="3580514"/>
            <a:ext cx="531759" cy="52091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</a:t>
            </a:r>
            <a:r>
              <a:rPr lang="en-US" alt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5</a:t>
            </a:r>
            <a:endParaRPr lang="en-US" altLang="es-ES_tradnl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692468" y="291106"/>
            <a:ext cx="3586162" cy="1041400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NỘI DUNG BÁO CÁO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23" name="Text Placeholder 23"/>
          <p:cNvSpPr txBox="1"/>
          <p:nvPr/>
        </p:nvSpPr>
        <p:spPr>
          <a:xfrm>
            <a:off x="4048028" y="2388284"/>
            <a:ext cx="1821485" cy="776623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THỰC HIỆN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ĐỀ TÀI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24" name="Shape 5278"/>
          <p:cNvSpPr/>
          <p:nvPr/>
        </p:nvSpPr>
        <p:spPr>
          <a:xfrm>
            <a:off x="3453486" y="2388285"/>
            <a:ext cx="531759" cy="5209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02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25" name="Shape 5278"/>
          <p:cNvSpPr/>
          <p:nvPr/>
        </p:nvSpPr>
        <p:spPr>
          <a:xfrm>
            <a:off x="6117043" y="3580514"/>
            <a:ext cx="531759" cy="52091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</a:t>
            </a:r>
            <a:r>
              <a:rPr lang="en-US" alt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6</a:t>
            </a:r>
            <a:endParaRPr lang="en-US" altLang="es-ES_tradnl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28" name="Shape 5278"/>
          <p:cNvSpPr/>
          <p:nvPr/>
        </p:nvSpPr>
        <p:spPr>
          <a:xfrm>
            <a:off x="6116940" y="2388285"/>
            <a:ext cx="531759" cy="52091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03</a:t>
            </a:r>
            <a:endParaRPr lang="es-ES_tradnl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6" name="Text Placeholder 23"/>
          <p:cNvSpPr txBox="1"/>
          <p:nvPr/>
        </p:nvSpPr>
        <p:spPr>
          <a:xfrm>
            <a:off x="6766560" y="2388235"/>
            <a:ext cx="1821180" cy="57594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HIỆN THỰC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ĐỒ ÁN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17" name="Text Placeholder 23"/>
          <p:cNvSpPr txBox="1"/>
          <p:nvPr/>
        </p:nvSpPr>
        <p:spPr>
          <a:xfrm>
            <a:off x="3985500" y="3580514"/>
            <a:ext cx="1821485" cy="776623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DEMO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SẢN PHẨM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18" name="Text Placeholder 23"/>
          <p:cNvSpPr txBox="1"/>
          <p:nvPr/>
        </p:nvSpPr>
        <p:spPr>
          <a:xfrm>
            <a:off x="6766560" y="3580765"/>
            <a:ext cx="1821180" cy="57594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ĐÁNH GIÁ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KẾT THÚC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4" name="Text Placeholder 23"/>
          <p:cNvSpPr txBox="1"/>
          <p:nvPr/>
        </p:nvSpPr>
        <p:spPr>
          <a:xfrm>
            <a:off x="1278255" y="3580765"/>
            <a:ext cx="1715770" cy="520700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BẢNG 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PHÂN CÔNG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  <p:sp>
        <p:nvSpPr>
          <p:cNvPr id="5" name="Shape 5278"/>
          <p:cNvSpPr/>
          <p:nvPr/>
        </p:nvSpPr>
        <p:spPr>
          <a:xfrm>
            <a:off x="683616" y="3580815"/>
            <a:ext cx="531759" cy="5209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04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2" name="Text Placeholder 23"/>
          <p:cNvSpPr txBox="1"/>
          <p:nvPr/>
        </p:nvSpPr>
        <p:spPr>
          <a:xfrm>
            <a:off x="6766560" y="3580765"/>
            <a:ext cx="1821180" cy="57594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ĐÁNH GIÁ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charset="0"/>
                <a:ea typeface="Lato" panose="020F0502020204030203" charset="0"/>
                <a:cs typeface="Lato" panose="020F0502020204030203" charset="0"/>
              </a:rPr>
              <a:t>KẾT THÚC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charset="0"/>
              <a:ea typeface="Lato" panose="020F0502020204030203" charset="0"/>
              <a:cs typeface="Lato" panose="020F050202020403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altLang="es-ES_tradnl">
                <a:solidFill>
                  <a:schemeClr val="accent5"/>
                </a:solidFill>
                <a:latin typeface="Times New Roman" panose="02020603050405020304" charset="0"/>
              </a:rPr>
              <a:t>ORTHER</a:t>
            </a:r>
            <a:endParaRPr lang="en-US" alt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20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85" y="864235"/>
            <a:ext cx="4602480" cy="2343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950" y="1537970"/>
            <a:ext cx="3956050" cy="3235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48122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</a:t>
            </a:r>
            <a:r>
              <a:rPr lang="en-US" altLang="es-ES" sz="2000" b="1">
                <a:latin typeface="Times New Roman" panose="02020603050405020304" charset="0"/>
              </a:rPr>
              <a:t>4</a:t>
            </a:r>
            <a:endParaRPr lang="en-US" alt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939290" y="2921000"/>
            <a:ext cx="6922770" cy="645795"/>
          </a:xfrm>
        </p:spPr>
        <p:txBody>
          <a:bodyPr/>
          <a:lstStyle/>
          <a:p>
            <a:r>
              <a:rPr lang="en-US" sz="4000" b="0">
                <a:latin typeface="Times New Roman" panose="02020603050405020304" charset="0"/>
              </a:rPr>
              <a:t>BẢNG PHÂN CÔNG ĐỒ ÁN</a:t>
            </a:r>
            <a:endParaRPr lang="en-US" sz="4000" b="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/>
          <p:cNvSpPr txBox="1"/>
          <p:nvPr/>
        </p:nvSpPr>
        <p:spPr>
          <a:xfrm>
            <a:off x="712321" y="210738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NGỌC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7" name="Text Placeholder 20"/>
          <p:cNvSpPr txBox="1"/>
          <p:nvPr/>
        </p:nvSpPr>
        <p:spPr>
          <a:xfrm>
            <a:off x="2832401" y="210738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MINH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2" name="Text Placeholder 20"/>
          <p:cNvSpPr txBox="1"/>
          <p:nvPr/>
        </p:nvSpPr>
        <p:spPr>
          <a:xfrm>
            <a:off x="4790704" y="210738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MAI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7" name="Text Placeholder 20"/>
          <p:cNvSpPr txBox="1"/>
          <p:nvPr/>
        </p:nvSpPr>
        <p:spPr>
          <a:xfrm>
            <a:off x="6854115" y="210738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LONG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611" b="611"/>
          <a:stretch>
            <a:fillRect/>
          </a:stretch>
        </p:blipFill>
        <p:spPr>
          <a:xfrm>
            <a:off x="821373" y="478473"/>
            <a:ext cx="1343025" cy="1343025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008" r="3008"/>
          <a:stretch>
            <a:fillRect/>
          </a:stretch>
        </p:blipFill>
        <p:spPr>
          <a:xfrm>
            <a:off x="2832735" y="478473"/>
            <a:ext cx="1343025" cy="1343025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197" r="13197"/>
          <a:stretch>
            <a:fillRect/>
          </a:stretch>
        </p:blipFill>
        <p:spPr>
          <a:xfrm>
            <a:off x="4842510" y="478473"/>
            <a:ext cx="1344613" cy="1343025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9034" r="9034"/>
          <a:stretch>
            <a:fillRect/>
          </a:stretch>
        </p:blipFill>
        <p:spPr>
          <a:xfrm>
            <a:off x="6853873" y="478473"/>
            <a:ext cx="1343025" cy="1343025"/>
          </a:xfrm>
        </p:spPr>
      </p:pic>
      <p:sp>
        <p:nvSpPr>
          <p:cNvPr id="18" name="Marcador de texto 2"/>
          <p:cNvSpPr txBox="1"/>
          <p:nvPr/>
        </p:nvSpPr>
        <p:spPr>
          <a:xfrm>
            <a:off x="525145" y="2835275"/>
            <a:ext cx="1935480" cy="127889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Server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 Menu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Messenger Lib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Messenger Notify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" name="Marcador de texto 2"/>
          <p:cNvSpPr txBox="1"/>
          <p:nvPr/>
        </p:nvSpPr>
        <p:spPr>
          <a:xfrm>
            <a:off x="2704465" y="2835275"/>
            <a:ext cx="2138045" cy="1278255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 AddContact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FormChangeDisplayName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FormChangePassword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FormOption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" name="Marcador de texto 2"/>
          <p:cNvSpPr txBox="1"/>
          <p:nvPr/>
        </p:nvSpPr>
        <p:spPr>
          <a:xfrm>
            <a:off x="6854190" y="2835275"/>
            <a:ext cx="1736725" cy="166624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FormSendFile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Game caro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FormLogsReader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sym typeface="+mn-ea"/>
              </a:rPr>
              <a:t>- Thiết kế Poster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5" name="Marcador de texto 2"/>
          <p:cNvSpPr txBox="1"/>
          <p:nvPr/>
        </p:nvSpPr>
        <p:spPr>
          <a:xfrm>
            <a:off x="5041900" y="2835275"/>
            <a:ext cx="1736725" cy="1407795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Selected Contacts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 Form đăng nhập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  <a:sym typeface="+mn-ea"/>
              </a:rPr>
              <a:t>- FormAbout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n-US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14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48122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3</a:t>
            </a:r>
            <a:endParaRPr 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939290" y="2921000"/>
            <a:ext cx="6922770" cy="645795"/>
          </a:xfrm>
        </p:spPr>
        <p:txBody>
          <a:bodyPr/>
          <a:lstStyle/>
          <a:p>
            <a:r>
              <a:rPr lang="en-US" sz="4000" b="0">
                <a:latin typeface="Times New Roman" panose="02020603050405020304" charset="0"/>
              </a:rPr>
              <a:t>DEMO SẢN PHẨM</a:t>
            </a:r>
            <a:endParaRPr lang="en-US" sz="4000" b="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48122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4</a:t>
            </a:r>
            <a:endParaRPr 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917700" y="2891790"/>
            <a:ext cx="4637405" cy="636905"/>
          </a:xfrm>
        </p:spPr>
        <p:txBody>
          <a:bodyPr/>
          <a:lstStyle/>
          <a:p>
            <a:r>
              <a:rPr lang="en-US" sz="4000" b="0">
                <a:latin typeface="Times New Roman" panose="02020603050405020304" charset="0"/>
              </a:rPr>
              <a:t>TỰ ĐÁNH GIÁ</a:t>
            </a:r>
            <a:endParaRPr lang="en-US" sz="4000" b="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T</a:t>
            </a:r>
            <a:r>
              <a:rPr lang="en-US">
                <a:solidFill>
                  <a:schemeClr val="accent5"/>
                </a:solidFill>
                <a:latin typeface="Times New Roman" panose="02020603050405020304" charset="0"/>
              </a:rPr>
              <a:t>Ự ĐÁNH GIÁ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5" name="Marcador de texto 2"/>
          <p:cNvSpPr txBox="1"/>
          <p:nvPr/>
        </p:nvSpPr>
        <p:spPr>
          <a:xfrm>
            <a:off x="876300" y="891540"/>
            <a:ext cx="5942330" cy="301625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Thuận lợi: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-Có tool hỗ trợ: Bunifu Framework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-Một số xử lý đã có trên mạng nên có thể tham khảo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-Sử dụng winform nên thiết kế giao diện đơn giản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Khó khăn: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-Xung đột .NET Framework khi lập trình Socket: Không thể cài đặt và sử dụng Framework cũ ( .NET Framework 2.0) 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-Chưa đủ kiến thức chuyên môn về mạng để có thể lập trình được các chức năng phức tạp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-Chưa hiện thực được hoàn toàn tính năng Webcam ( chưa có âm thanh, mới chỉ có hình ảnh)</a:t>
            </a:r>
            <a:endParaRPr lang="en-US" sz="16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n-US" b="0">
                <a:solidFill>
                  <a:schemeClr val="accent5"/>
                </a:solidFill>
                <a:latin typeface="Times New Roman" panose="02020603050405020304" charset="0"/>
              </a:rPr>
              <a:t>PHÁT TRIỂN</a:t>
            </a:r>
            <a:endParaRPr lang="en-US" b="0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5" name="Marcador de texto 2"/>
          <p:cNvSpPr txBox="1"/>
          <p:nvPr/>
        </p:nvSpPr>
        <p:spPr>
          <a:xfrm>
            <a:off x="866775" y="948690"/>
            <a:ext cx="6468110" cy="770890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sz="2000" b="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-Hoàn thiện chức năng Webcam ( âm thanh)</a:t>
            </a:r>
            <a:endParaRPr sz="2000" b="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pPr>
              <a:spcBef>
                <a:spcPts val="200"/>
              </a:spcBef>
            </a:pPr>
            <a:r>
              <a:rPr sz="2000" b="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-Hỗ trợ việc gửi và nhận file</a:t>
            </a:r>
            <a:endParaRPr sz="2000" b="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648979" y="298154"/>
            <a:ext cx="5805998" cy="458351"/>
          </a:xfrm>
        </p:spPr>
        <p:txBody>
          <a:bodyPr/>
          <a:lstStyle/>
          <a:p>
            <a:r>
              <a:rPr lang="es-ES_tradnl" sz="3000">
                <a:latin typeface="Times New Roman" panose="02020603050405020304" charset="0"/>
                <a:ea typeface="Segoe UI Black" panose="020B0A02040204020203" pitchFamily="34" charset="0"/>
              </a:rPr>
              <a:t>NHÓM 09</a:t>
            </a:r>
            <a:endParaRPr lang="es-ES_tradnl" sz="3000">
              <a:latin typeface="Times New Roman" panose="02020603050405020304" charset="0"/>
              <a:ea typeface="Segoe UI Black" panose="020B0A02040204020203" pitchFamily="34" charset="0"/>
            </a:endParaRPr>
          </a:p>
        </p:txBody>
      </p:sp>
      <p:sp>
        <p:nvSpPr>
          <p:cNvPr id="16" name="Text Placeholder 20"/>
          <p:cNvSpPr txBox="1"/>
          <p:nvPr/>
        </p:nvSpPr>
        <p:spPr>
          <a:xfrm>
            <a:off x="813286" y="294812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NGỌC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7" name="Text Placeholder 20"/>
          <p:cNvSpPr txBox="1"/>
          <p:nvPr/>
        </p:nvSpPr>
        <p:spPr>
          <a:xfrm>
            <a:off x="2933366" y="294812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MINH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2" name="Text Placeholder 20"/>
          <p:cNvSpPr txBox="1"/>
          <p:nvPr/>
        </p:nvSpPr>
        <p:spPr>
          <a:xfrm>
            <a:off x="4891669" y="294812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MAI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7" name="Text Placeholder 20"/>
          <p:cNvSpPr txBox="1"/>
          <p:nvPr/>
        </p:nvSpPr>
        <p:spPr>
          <a:xfrm>
            <a:off x="6955080" y="2948121"/>
            <a:ext cx="1517222" cy="303804"/>
          </a:xfrm>
          <a:prstGeom prst="rect">
            <a:avLst/>
          </a:prstGeom>
        </p:spPr>
        <p:txBody>
          <a:bodyPr wrap="square" lIns="0" tIns="72000" rIns="7200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/>
              <a:buNone/>
              <a:defRPr sz="3500" b="1" i="0" kern="1200">
                <a:solidFill>
                  <a:srgbClr val="E8E7E9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</a:rPr>
              <a:t>LONG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611" b="611"/>
          <a:stretch>
            <a:fillRect/>
          </a:stretch>
        </p:blipFill>
        <p:spPr>
          <a:xfrm>
            <a:off x="922338" y="1319213"/>
            <a:ext cx="1343025" cy="1343025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008" r="3008"/>
          <a:stretch>
            <a:fillRect/>
          </a:stretch>
        </p:blipFill>
        <p:spPr>
          <a:xfrm>
            <a:off x="2933700" y="1319213"/>
            <a:ext cx="1343025" cy="1343025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197" r="13197"/>
          <a:stretch>
            <a:fillRect/>
          </a:stretch>
        </p:blipFill>
        <p:spPr>
          <a:xfrm>
            <a:off x="4943475" y="1319213"/>
            <a:ext cx="1344613" cy="1343025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9034" r="9034"/>
          <a:stretch>
            <a:fillRect/>
          </a:stretch>
        </p:blipFill>
        <p:spPr>
          <a:xfrm>
            <a:off x="6954838" y="1319213"/>
            <a:ext cx="1343025" cy="134302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38" y="2509837"/>
            <a:ext cx="7783178" cy="400051"/>
          </a:xfrm>
        </p:spPr>
        <p:txBody>
          <a:bodyPr/>
          <a:lstStyle/>
          <a:p>
            <a:r>
              <a:rPr lang="es-ES_tradnl" sz="2000" b="1">
                <a:latin typeface="Segoe UI Black" panose="020B0A02040204020203" pitchFamily="34" charset="0"/>
                <a:ea typeface="Segoe UI Black" panose="020B0A02040204020203" pitchFamily="34" charset="0"/>
              </a:rPr>
              <a:t>THAT</a:t>
            </a:r>
            <a:r>
              <a:rPr lang="es-ES" sz="2000" b="1">
                <a:latin typeface="Segoe UI Black" panose="020B0A02040204020203" pitchFamily="34" charset="0"/>
                <a:ea typeface="Segoe UI Black" panose="020B0A02040204020203" pitchFamily="34" charset="0"/>
              </a:rPr>
              <a:t>´S ALL</a:t>
            </a:r>
            <a:endParaRPr lang="es-ES_tradnl" sz="2000" b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3435350" y="2987402"/>
            <a:ext cx="5938838" cy="788987"/>
          </a:xfrm>
        </p:spPr>
        <p:txBody>
          <a:bodyPr/>
          <a:lstStyle/>
          <a:p>
            <a:r>
              <a:rPr lang="es-ES_tradnl">
                <a:latin typeface="Times New Roman" panose="02020603050405020304" charset="0"/>
              </a:rPr>
              <a:t>THANKS</a:t>
            </a:r>
            <a:endParaRPr lang="es-ES_tradnl">
              <a:latin typeface="Times New Roman" panose="020206030504050203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64824" y="4483290"/>
            <a:ext cx="1985749" cy="566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50027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1</a:t>
            </a:r>
            <a:endParaRPr 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920554" y="2872467"/>
            <a:ext cx="6922974" cy="789149"/>
          </a:xfrm>
        </p:spPr>
        <p:txBody>
          <a:bodyPr/>
          <a:lstStyle/>
          <a:p>
            <a:r>
              <a:rPr lang="es-ES_tradnl" sz="4000">
                <a:latin typeface="Times New Roman" panose="02020603050405020304" charset="0"/>
              </a:rPr>
              <a:t>NGHIÊN C</a:t>
            </a:r>
            <a:r>
              <a:rPr lang="en-US" sz="4000">
                <a:latin typeface="Times New Roman" panose="02020603050405020304" charset="0"/>
              </a:rPr>
              <a:t>ỨU ĐỀ TÀI</a:t>
            </a:r>
            <a:endParaRPr lang="es-ES_tradnl" sz="400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83009" y="289109"/>
            <a:ext cx="3586336" cy="454694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TÌM HIỂU ĐỀ TÀI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634845" y="1898627"/>
            <a:ext cx="2010978" cy="100294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26551" y="1871322"/>
            <a:ext cx="1078619" cy="103005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873373" y="3139600"/>
            <a:ext cx="1023277" cy="1010451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128597" y="3139599"/>
            <a:ext cx="1023277" cy="1023277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429595" y="3139600"/>
            <a:ext cx="1036266" cy="103115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5760084" y="3161029"/>
            <a:ext cx="1018195" cy="1009724"/>
          </a:xfrm>
          <a:prstGeom prst="rect">
            <a:avLst/>
          </a:prstGeom>
        </p:spPr>
      </p:pic>
      <p:sp>
        <p:nvSpPr>
          <p:cNvPr id="18" name="Marcador de texto 2"/>
          <p:cNvSpPr txBox="1"/>
          <p:nvPr/>
        </p:nvSpPr>
        <p:spPr>
          <a:xfrm>
            <a:off x="551384" y="1172712"/>
            <a:ext cx="5154425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Một số 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ứng dụng chat phổ biến:</a:t>
            </a:r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586336" cy="454694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TÌM HIỂU ĐỀ TÀI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8" name="Marcador de texto 2"/>
          <p:cNvSpPr txBox="1"/>
          <p:nvPr/>
        </p:nvSpPr>
        <p:spPr>
          <a:xfrm>
            <a:off x="1218830" y="1809871"/>
            <a:ext cx="4180803" cy="1861077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Gửi tin nhắn chữ, hình ảnh, file, 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       </a:t>
            </a:r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biểu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tượng cảm xúc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Show webcam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Tin nhắn nhóm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-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Sao lưu tin nhắn đã gửi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0" name="Marcador de texto 2"/>
          <p:cNvSpPr txBox="1"/>
          <p:nvPr/>
        </p:nvSpPr>
        <p:spPr>
          <a:xfrm>
            <a:off x="673484" y="1251592"/>
            <a:ext cx="5154425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Chức năng c</a:t>
            </a:r>
            <a:r>
              <a:rPr lang="vi-VN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ơ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bản:</a:t>
            </a:r>
            <a:endParaRPr lang="es-ES_tradnl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586336" cy="431732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MỤC TIÊU ĐỀ TÀI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1420" y="1195729"/>
            <a:ext cx="23609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</a:rPr>
              <a:t>âng cao kỹ năng lập</a:t>
            </a:r>
            <a:endParaRPr lang="en-US" sz="1800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</a:endParaRPr>
          </a:p>
          <a:p>
            <a:r>
              <a:rPr lang="en-US" sz="180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</a:rPr>
              <a:t> trình và làm việc nhóm</a:t>
            </a:r>
            <a:endParaRPr lang="en-US" sz="1800">
              <a:solidFill>
                <a:schemeClr val="accent4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6" name="Shape 5278"/>
          <p:cNvSpPr/>
          <p:nvPr/>
        </p:nvSpPr>
        <p:spPr>
          <a:xfrm>
            <a:off x="1085958" y="1261224"/>
            <a:ext cx="463929" cy="520917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4800" b="1">
                <a:solidFill>
                  <a:schemeClr val="accent4"/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  <a:sym typeface="FontAwesome"/>
              </a:rPr>
              <a:t>N</a:t>
            </a:r>
            <a:endParaRPr sz="4800" b="1">
              <a:solidFill>
                <a:schemeClr val="accent4"/>
              </a:solidFill>
              <a:latin typeface="Raleway Black" panose="020B0A03030101060003" charset="0"/>
              <a:ea typeface="Raleway Black" panose="020B0A03030101060003" charset="0"/>
              <a:cs typeface="Raleway Black" panose="020B0A03030101060003" charset="0"/>
              <a:sym typeface="FontAwesom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03706" y="1921203"/>
            <a:ext cx="4490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</a:rPr>
              <a:t>âng cao những kiến thức cơ bản về</a:t>
            </a:r>
            <a:endParaRPr lang="en-US" sz="180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</a:endParaRPr>
          </a:p>
          <a:p>
            <a:r>
              <a:rPr lang="en-US" sz="180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vi-VN" sz="180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</a:rPr>
              <a:t>lập trình ứng dụng trên hệ điều hành Windows</a:t>
            </a:r>
            <a:endParaRPr lang="en-US" sz="180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38" name="Shape 5278"/>
          <p:cNvSpPr/>
          <p:nvPr/>
        </p:nvSpPr>
        <p:spPr>
          <a:xfrm>
            <a:off x="1455068" y="1986698"/>
            <a:ext cx="463929" cy="520917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4800" b="1">
                <a:solidFill>
                  <a:schemeClr val="accent6">
                    <a:lumMod val="60000"/>
                    <a:lumOff val="40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  <a:sym typeface="FontAwesome"/>
              </a:rPr>
              <a:t>N</a:t>
            </a:r>
            <a:endParaRPr sz="4800" b="1">
              <a:solidFill>
                <a:schemeClr val="accent6">
                  <a:lumMod val="60000"/>
                  <a:lumOff val="40000"/>
                </a:schemeClr>
              </a:solidFill>
              <a:latin typeface="Raleway Black" panose="020B0A03030101060003" charset="0"/>
              <a:ea typeface="Raleway Black" panose="020B0A03030101060003" charset="0"/>
              <a:cs typeface="Raleway Black" panose="020B0A03030101060003" charset="0"/>
              <a:sym typeface="FontAwesome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60811" y="2649271"/>
            <a:ext cx="4505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iểu biết và nắm bắt một số kĩ thuật</a:t>
            </a:r>
            <a:endParaRPr lang="en-US" sz="180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  <a:p>
            <a:r>
              <a:rPr lang="en-US" sz="180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charset="0"/>
              </a:rPr>
              <a:t> nhất định trong lập trình Winform và C#/.NET</a:t>
            </a:r>
            <a:endParaRPr lang="en-US" sz="180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1" name="Shape 5278"/>
          <p:cNvSpPr/>
          <p:nvPr/>
        </p:nvSpPr>
        <p:spPr>
          <a:xfrm>
            <a:off x="1918997" y="2701118"/>
            <a:ext cx="463929" cy="520917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4800" b="1">
                <a:solidFill>
                  <a:schemeClr val="tx2">
                    <a:lumMod val="75000"/>
                    <a:lumOff val="2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  <a:sym typeface="FontAwesome"/>
              </a:rPr>
              <a:t>H</a:t>
            </a:r>
            <a:endParaRPr sz="4800" b="1">
              <a:solidFill>
                <a:schemeClr val="tx2">
                  <a:lumMod val="75000"/>
                  <a:lumOff val="25000"/>
                </a:schemeClr>
              </a:solidFill>
              <a:latin typeface="Raleway Black" panose="020B0A03030101060003" charset="0"/>
              <a:ea typeface="Raleway Black" panose="020B0A03030101060003" charset="0"/>
              <a:cs typeface="Raleway Black" panose="020B0A03030101060003" charset="0"/>
              <a:sym typeface="FontAwesom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17916" y="3374435"/>
            <a:ext cx="21355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rPr>
              <a:t>hiết kế một ứng dụng</a:t>
            </a:r>
            <a:endParaRPr lang="en-US" sz="18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</a:endParaRPr>
          </a:p>
          <a:p>
            <a:r>
              <a:rPr lang="vi-VN" sz="18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rPr>
              <a:t>ở mức độ cơ bản</a:t>
            </a:r>
            <a:endParaRPr lang="en-US" sz="18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43" name="Shape 5278"/>
          <p:cNvSpPr/>
          <p:nvPr/>
        </p:nvSpPr>
        <p:spPr>
          <a:xfrm>
            <a:off x="2382926" y="3426282"/>
            <a:ext cx="463929" cy="520917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4800" b="1">
                <a:solidFill>
                  <a:schemeClr val="accent1">
                    <a:lumMod val="7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  <a:sym typeface="FontAwesome"/>
              </a:rPr>
              <a:t>T</a:t>
            </a:r>
            <a:endParaRPr sz="4800" b="1">
              <a:solidFill>
                <a:schemeClr val="accent1">
                  <a:lumMod val="75000"/>
                </a:schemeClr>
              </a:solidFill>
              <a:latin typeface="Raleway Black" panose="020B0A03030101060003" charset="0"/>
              <a:ea typeface="Raleway Black" panose="020B0A03030101060003" charset="0"/>
              <a:cs typeface="Raleway Black" panose="020B0A03030101060003" charset="0"/>
              <a:sym typeface="FontAwesom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052646" y="2481220"/>
            <a:ext cx="5898658" cy="302923"/>
          </a:xfrm>
        </p:spPr>
        <p:txBody>
          <a:bodyPr/>
          <a:lstStyle/>
          <a:p>
            <a:r>
              <a:rPr lang="es-ES" sz="2000" b="1">
                <a:latin typeface="Times New Roman" panose="02020603050405020304" charset="0"/>
              </a:rPr>
              <a:t>PHẦN 2</a:t>
            </a:r>
            <a:endParaRPr lang="es-ES" sz="2000" b="1">
              <a:latin typeface="Times New Roman" panose="02020603050405020304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2"/>
          </p:nvPr>
        </p:nvSpPr>
        <p:spPr>
          <a:xfrm>
            <a:off x="1385249" y="2987402"/>
            <a:ext cx="6922974" cy="789149"/>
          </a:xfrm>
        </p:spPr>
        <p:txBody>
          <a:bodyPr/>
          <a:lstStyle/>
          <a:p>
            <a:r>
              <a:rPr lang="es-ES_tradnl">
                <a:latin typeface="Times New Roman" panose="02020603050405020304" charset="0"/>
              </a:rPr>
              <a:t>TH</a:t>
            </a:r>
            <a:r>
              <a:rPr lang="en-US">
                <a:latin typeface="Times New Roman" panose="02020603050405020304" charset="0"/>
              </a:rPr>
              <a:t>ỰC HIỆN ĐỀ TÀI</a:t>
            </a:r>
            <a:endParaRPr lang="es-ES_tradnl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QUÁ TRÌNH THỰC HIỆN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5" name="Marcador de texto 2"/>
          <p:cNvSpPr txBox="1"/>
          <p:nvPr/>
        </p:nvSpPr>
        <p:spPr>
          <a:xfrm>
            <a:off x="1503454" y="1197584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Nghiên cứu nội dung đồ án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6" name="Shape 5278"/>
          <p:cNvSpPr/>
          <p:nvPr/>
        </p:nvSpPr>
        <p:spPr>
          <a:xfrm>
            <a:off x="1068450" y="1250861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01</a:t>
            </a:r>
            <a:endParaRPr lang="es-ES_tradnl"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7" name="Marcador de texto 2"/>
          <p:cNvSpPr txBox="1"/>
          <p:nvPr/>
        </p:nvSpPr>
        <p:spPr>
          <a:xfrm>
            <a:off x="1502488" y="1609242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Tham khảo các ứng dụng đã có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8" name="Shape 5278"/>
          <p:cNvSpPr/>
          <p:nvPr/>
        </p:nvSpPr>
        <p:spPr>
          <a:xfrm>
            <a:off x="1067484" y="1651089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noFill/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02</a:t>
            </a:r>
            <a:endParaRPr lang="es-ES_tradnl"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9" name="Marcador de texto 2"/>
          <p:cNvSpPr txBox="1"/>
          <p:nvPr/>
        </p:nvSpPr>
        <p:spPr>
          <a:xfrm>
            <a:off x="1502487" y="2010293"/>
            <a:ext cx="5535953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Tìm hiểu các ngôn ngữ, công nghệ sẽ sử dụng vào trong đồ án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1" name="Shape 5278"/>
          <p:cNvSpPr/>
          <p:nvPr/>
        </p:nvSpPr>
        <p:spPr>
          <a:xfrm>
            <a:off x="1067484" y="2063570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03</a:t>
            </a:r>
            <a:endParaRPr lang="es-ES_tradnl"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6" name="Marcador de texto 2"/>
          <p:cNvSpPr txBox="1"/>
          <p:nvPr/>
        </p:nvSpPr>
        <p:spPr>
          <a:xfrm>
            <a:off x="1503454" y="2701409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Thiết kế giao diện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7" name="Shape 5278"/>
          <p:cNvSpPr/>
          <p:nvPr/>
        </p:nvSpPr>
        <p:spPr>
          <a:xfrm>
            <a:off x="1068450" y="2754686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04</a:t>
            </a:r>
            <a:endParaRPr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19" name="Marcador de texto 2"/>
          <p:cNvSpPr txBox="1"/>
          <p:nvPr/>
        </p:nvSpPr>
        <p:spPr>
          <a:xfrm>
            <a:off x="1503454" y="3089388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Bắt đầu code các chức năng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20" name="Shape 5278"/>
          <p:cNvSpPr/>
          <p:nvPr/>
        </p:nvSpPr>
        <p:spPr>
          <a:xfrm>
            <a:off x="1068450" y="3142665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05</a:t>
            </a:r>
            <a:endParaRPr lang="es-ES_tradnl"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  <p:sp>
        <p:nvSpPr>
          <p:cNvPr id="21" name="Marcador de texto 2"/>
          <p:cNvSpPr txBox="1"/>
          <p:nvPr/>
        </p:nvSpPr>
        <p:spPr>
          <a:xfrm>
            <a:off x="1503454" y="3483064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Họp, kiểm tra, thảo luận, sửa lỗi</a:t>
            </a:r>
            <a:endParaRPr lang="vi-VN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22" name="Shape 5278"/>
          <p:cNvSpPr/>
          <p:nvPr/>
        </p:nvSpPr>
        <p:spPr>
          <a:xfrm>
            <a:off x="1068450" y="3536341"/>
            <a:ext cx="400471" cy="34097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numCol="1" spcCol="199670" anchor="ctr"/>
          <a:lstStyle/>
          <a:p>
            <a:pPr algn="ctr" defTabSz="227330">
              <a:defRPr sz="1800"/>
            </a:pPr>
            <a:r>
              <a:rPr lang="es-ES_tradnl" sz="2000" b="1">
                <a:solidFill>
                  <a:schemeClr val="bg1"/>
                </a:solidFill>
                <a:latin typeface="Times New Roman" panose="02020603050405020304" charset="0"/>
                <a:ea typeface="Raleway" panose="020B0503030101060003" charset="0"/>
                <a:cs typeface="Raleway" panose="020B0503030101060003" charset="0"/>
                <a:sym typeface="FontAwesome"/>
              </a:rPr>
              <a:t>06</a:t>
            </a:r>
            <a:endParaRPr lang="es-ES_tradnl" sz="2000" b="1">
              <a:solidFill>
                <a:schemeClr val="bg1"/>
              </a:solidFill>
              <a:latin typeface="Times New Roman" panose="02020603050405020304" charset="0"/>
              <a:ea typeface="Raleway" panose="020B0503030101060003" charset="0"/>
              <a:cs typeface="Raleway" panose="020B0503030101060003" charset="0"/>
              <a:sym typeface="FontAwesom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73484" y="289109"/>
            <a:ext cx="3898516" cy="454694"/>
          </a:xfrm>
        </p:spPr>
        <p:txBody>
          <a:bodyPr/>
          <a:lstStyle/>
          <a:p>
            <a:r>
              <a:rPr lang="es-ES_tradnl">
                <a:solidFill>
                  <a:schemeClr val="accent5"/>
                </a:solidFill>
                <a:latin typeface="Times New Roman" panose="02020603050405020304" charset="0"/>
              </a:rPr>
              <a:t>CÔNG NGHỆ</a:t>
            </a:r>
            <a:endParaRPr lang="es-ES_tradnl">
              <a:solidFill>
                <a:schemeClr val="accent5"/>
              </a:solidFill>
              <a:latin typeface="Times New Roman" panose="02020603050405020304" charset="0"/>
            </a:endParaRPr>
          </a:p>
        </p:txBody>
      </p:sp>
      <p:sp>
        <p:nvSpPr>
          <p:cNvPr id="15" name="Marcador de texto 2"/>
          <p:cNvSpPr txBox="1"/>
          <p:nvPr/>
        </p:nvSpPr>
        <p:spPr>
          <a:xfrm>
            <a:off x="847020" y="910580"/>
            <a:ext cx="5100949" cy="45469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Ngôn ng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ữ sử dụng: C#</a:t>
            </a:r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sp>
        <p:nvSpPr>
          <p:cNvPr id="18" name="Marcador de texto 2"/>
          <p:cNvSpPr txBox="1"/>
          <p:nvPr/>
        </p:nvSpPr>
        <p:spPr>
          <a:xfrm>
            <a:off x="847020" y="1413655"/>
            <a:ext cx="5787386" cy="1750033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5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charset="0"/>
                <a:ea typeface="Raleway Black" panose="020B0A03030101060003" charset="0"/>
                <a:cs typeface="Raleway Black" panose="020B0A030301010600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Library/ Framework: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- Windows Form Application (.NET 4.5)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Times New Roman" panose="02020603050405020304" charset="0"/>
              </a:rPr>
              <a:t>    - Bunifu Framework</a:t>
            </a:r>
            <a:endParaRPr lang="en-US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  <a:p>
            <a:endParaRPr lang="es-ES_tradnl" sz="2000">
              <a:solidFill>
                <a:schemeClr val="accent4">
                  <a:lumMod val="50000"/>
                </a:schemeClr>
              </a:solidFill>
              <a:latin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396" y="2259919"/>
            <a:ext cx="902025" cy="292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elta 0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8C5E3C"/>
      </a:accent1>
      <a:accent2>
        <a:srgbClr val="406889"/>
      </a:accent2>
      <a:accent3>
        <a:srgbClr val="A4B2AA"/>
      </a:accent3>
      <a:accent4>
        <a:srgbClr val="69C5B6"/>
      </a:accent4>
      <a:accent5>
        <a:srgbClr val="CF6962"/>
      </a:accent5>
      <a:accent6>
        <a:srgbClr val="70364A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 err="1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Delta 02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8C5E3C"/>
      </a:accent1>
      <a:accent2>
        <a:srgbClr val="406889"/>
      </a:accent2>
      <a:accent3>
        <a:srgbClr val="A4B2AA"/>
      </a:accent3>
      <a:accent4>
        <a:srgbClr val="69C5B6"/>
      </a:accent4>
      <a:accent5>
        <a:srgbClr val="CF6962"/>
      </a:accent5>
      <a:accent6>
        <a:srgbClr val="70364A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2496</Words>
  <Application>WPS Presentation</Application>
  <PresentationFormat>On-screen Show (16:9)</PresentationFormat>
  <Paragraphs>250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SimSun</vt:lpstr>
      <vt:lpstr>Wingdings</vt:lpstr>
      <vt:lpstr>Arial</vt:lpstr>
      <vt:lpstr>Raleway</vt:lpstr>
      <vt:lpstr>Raleway Black</vt:lpstr>
      <vt:lpstr>Lato Regular</vt:lpstr>
      <vt:lpstr>Times New Roman</vt:lpstr>
      <vt:lpstr>Lato</vt:lpstr>
      <vt:lpstr>FontAwesome</vt:lpstr>
      <vt:lpstr>Calibri</vt:lpstr>
      <vt:lpstr>Microsoft YaHei</vt:lpstr>
      <vt:lpstr/>
      <vt:lpstr>Arial Unicode MS</vt:lpstr>
      <vt:lpstr>Segoe UI Black</vt:lpstr>
      <vt:lpstr>Segoe Print</vt:lpstr>
      <vt:lpstr>Tema de Office</vt:lpstr>
      <vt:lpstr>Diseño personalizado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HoThaiNgoc</cp:lastModifiedBy>
  <cp:revision>404</cp:revision>
  <dcterms:created xsi:type="dcterms:W3CDTF">2016-05-27T21:17:00Z</dcterms:created>
  <dcterms:modified xsi:type="dcterms:W3CDTF">2018-06-18T04:54:11Z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1033-10.2.0.6080</vt:lpwstr>
  </property>
</Properties>
</file>